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4"/>
  </p:sldMasterIdLst>
  <p:notesMasterIdLst>
    <p:notesMasterId r:id="rId17"/>
  </p:notesMasterIdLst>
  <p:handoutMasterIdLst>
    <p:handoutMasterId r:id="rId18"/>
  </p:handoutMasterIdLst>
  <p:sldIdLst>
    <p:sldId id="278" r:id="rId5"/>
    <p:sldId id="335" r:id="rId6"/>
    <p:sldId id="330" r:id="rId7"/>
    <p:sldId id="341" r:id="rId8"/>
    <p:sldId id="340" r:id="rId9"/>
    <p:sldId id="342" r:id="rId10"/>
    <p:sldId id="343" r:id="rId11"/>
    <p:sldId id="337" r:id="rId12"/>
    <p:sldId id="338" r:id="rId13"/>
    <p:sldId id="344" r:id="rId14"/>
    <p:sldId id="345" r:id="rId15"/>
    <p:sldId id="32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>
          <p15:clr>
            <a:srgbClr val="F26B43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1FD04BA-0654-4F5C-8A26-4E1004AF14E2}" v="13" dt="2025-08-30T13:16:34.851"/>
  </p1510:revLst>
</p1510:revInfo>
</file>

<file path=ppt/tableStyles.xml><?xml version="1.0" encoding="utf-8"?>
<a:tblStyleLst xmlns:a="http://schemas.openxmlformats.org/drawingml/2006/main" def="{72833802-FEF1-4C79-8D5D-14CF1EAF98D9}"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157" autoAdjust="0"/>
  </p:normalViewPr>
  <p:slideViewPr>
    <p:cSldViewPr snapToGrid="0">
      <p:cViewPr varScale="1">
        <p:scale>
          <a:sx n="102" d="100"/>
          <a:sy n="102" d="100"/>
        </p:scale>
        <p:origin x="954" y="318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-4320"/>
    </p:cViewPr>
  </p:outlineViewPr>
  <p:notesTextViewPr>
    <p:cViewPr>
      <p:scale>
        <a:sx n="3" d="2"/>
        <a:sy n="3" d="2"/>
      </p:scale>
      <p:origin x="-6" y="-18"/>
    </p:cViewPr>
  </p:notesTextViewPr>
  <p:sorterViewPr>
    <p:cViewPr>
      <p:scale>
        <a:sx n="100" d="100"/>
        <a:sy n="100" d="100"/>
      </p:scale>
      <p:origin x="0" y="-1757"/>
    </p:cViewPr>
  </p:sorterViewPr>
  <p:notesViewPr>
    <p:cSldViewPr snapToGrid="0">
      <p:cViewPr varScale="1">
        <p:scale>
          <a:sx n="67" d="100"/>
          <a:sy n="67" d="100"/>
        </p:scale>
        <p:origin x="312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ander Sellapillai" userId="5a95c19abef8aa5e" providerId="LiveId" clId="{91FD04BA-0654-4F5C-8A26-4E1004AF14E2}"/>
    <pc:docChg chg="custSel delSld modSld">
      <pc:chgData name="Alexander Sellapillai" userId="5a95c19abef8aa5e" providerId="LiveId" clId="{91FD04BA-0654-4F5C-8A26-4E1004AF14E2}" dt="2025-08-30T13:16:39.150" v="1412" actId="478"/>
      <pc:docMkLst>
        <pc:docMk/>
      </pc:docMkLst>
      <pc:sldChg chg="delSp modSp mod">
        <pc:chgData name="Alexander Sellapillai" userId="5a95c19abef8aa5e" providerId="LiveId" clId="{91FD04BA-0654-4F5C-8A26-4E1004AF14E2}" dt="2025-08-30T12:39:21.010" v="6" actId="20577"/>
        <pc:sldMkLst>
          <pc:docMk/>
          <pc:sldMk cId="2803092014" sldId="278"/>
        </pc:sldMkLst>
        <pc:spChg chg="mod">
          <ac:chgData name="Alexander Sellapillai" userId="5a95c19abef8aa5e" providerId="LiveId" clId="{91FD04BA-0654-4F5C-8A26-4E1004AF14E2}" dt="2025-08-30T12:39:21.010" v="6" actId="20577"/>
          <ac:spMkLst>
            <pc:docMk/>
            <pc:sldMk cId="2803092014" sldId="278"/>
            <ac:spMk id="4" creationId="{10047101-8D42-6100-9CEA-AEC0FAEAB606}"/>
          </ac:spMkLst>
        </pc:spChg>
        <pc:picChg chg="del mod">
          <ac:chgData name="Alexander Sellapillai" userId="5a95c19abef8aa5e" providerId="LiveId" clId="{91FD04BA-0654-4F5C-8A26-4E1004AF14E2}" dt="2025-08-30T12:39:09.075" v="2" actId="478"/>
          <ac:picMkLst>
            <pc:docMk/>
            <pc:sldMk cId="2803092014" sldId="278"/>
            <ac:picMk id="13" creationId="{EE1C34FC-D1DB-1C69-D3FF-5344E053964D}"/>
          </ac:picMkLst>
        </pc:picChg>
        <pc:picChg chg="del">
          <ac:chgData name="Alexander Sellapillai" userId="5a95c19abef8aa5e" providerId="LiveId" clId="{91FD04BA-0654-4F5C-8A26-4E1004AF14E2}" dt="2025-08-30T12:38:56.880" v="0" actId="478"/>
          <ac:picMkLst>
            <pc:docMk/>
            <pc:sldMk cId="2803092014" sldId="278"/>
            <ac:picMk id="17" creationId="{88267F27-F946-CAD7-4B71-86DE6A7A5537}"/>
          </ac:picMkLst>
        </pc:picChg>
      </pc:sldChg>
      <pc:sldChg chg="addSp modSp mod">
        <pc:chgData name="Alexander Sellapillai" userId="5a95c19abef8aa5e" providerId="LiveId" clId="{91FD04BA-0654-4F5C-8A26-4E1004AF14E2}" dt="2025-08-30T13:16:21.102" v="1408" actId="1076"/>
        <pc:sldMkLst>
          <pc:docMk/>
          <pc:sldMk cId="2665045518" sldId="282"/>
        </pc:sldMkLst>
        <pc:spChg chg="mod">
          <ac:chgData name="Alexander Sellapillai" userId="5a95c19abef8aa5e" providerId="LiveId" clId="{91FD04BA-0654-4F5C-8A26-4E1004AF14E2}" dt="2025-08-30T12:54:14.617" v="1194" actId="1076"/>
          <ac:spMkLst>
            <pc:docMk/>
            <pc:sldMk cId="2665045518" sldId="282"/>
            <ac:spMk id="2" creationId="{F5D5BE93-0252-3CC3-B567-14EC47EB8C7F}"/>
          </ac:spMkLst>
        </pc:spChg>
        <pc:spChg chg="add">
          <ac:chgData name="Alexander Sellapillai" userId="5a95c19abef8aa5e" providerId="LiveId" clId="{91FD04BA-0654-4F5C-8A26-4E1004AF14E2}" dt="2025-08-30T12:52:36.844" v="1173"/>
          <ac:spMkLst>
            <pc:docMk/>
            <pc:sldMk cId="2665045518" sldId="282"/>
            <ac:spMk id="3" creationId="{E33404E4-1812-A6A7-1696-3779B6F273E0}"/>
          </ac:spMkLst>
        </pc:spChg>
        <pc:spChg chg="mod">
          <ac:chgData name="Alexander Sellapillai" userId="5a95c19abef8aa5e" providerId="LiveId" clId="{91FD04BA-0654-4F5C-8A26-4E1004AF14E2}" dt="2025-08-30T13:16:21.102" v="1408" actId="1076"/>
          <ac:spMkLst>
            <pc:docMk/>
            <pc:sldMk cId="2665045518" sldId="282"/>
            <ac:spMk id="8" creationId="{00000000-0000-0000-0000-000000000000}"/>
          </ac:spMkLst>
        </pc:spChg>
      </pc:sldChg>
      <pc:sldChg chg="modSp del mod">
        <pc:chgData name="Alexander Sellapillai" userId="5a95c19abef8aa5e" providerId="LiveId" clId="{91FD04BA-0654-4F5C-8A26-4E1004AF14E2}" dt="2025-08-30T13:15:09.069" v="1397" actId="2696"/>
        <pc:sldMkLst>
          <pc:docMk/>
          <pc:sldMk cId="1553522463" sldId="300"/>
        </pc:sldMkLst>
        <pc:spChg chg="mod">
          <ac:chgData name="Alexander Sellapillai" userId="5a95c19abef8aa5e" providerId="LiveId" clId="{91FD04BA-0654-4F5C-8A26-4E1004AF14E2}" dt="2025-08-30T13:13:58.382" v="1396" actId="20577"/>
          <ac:spMkLst>
            <pc:docMk/>
            <pc:sldMk cId="1553522463" sldId="300"/>
            <ac:spMk id="20" creationId="{CA486FFA-09F6-2ACF-2DBF-3A50954A28C4}"/>
          </ac:spMkLst>
        </pc:spChg>
      </pc:sldChg>
      <pc:sldChg chg="delSp modSp mod">
        <pc:chgData name="Alexander Sellapillai" userId="5a95c19abef8aa5e" providerId="LiveId" clId="{91FD04BA-0654-4F5C-8A26-4E1004AF14E2}" dt="2025-08-30T13:16:39.150" v="1412" actId="478"/>
        <pc:sldMkLst>
          <pc:docMk/>
          <pc:sldMk cId="2203248714" sldId="372"/>
        </pc:sldMkLst>
        <pc:spChg chg="del">
          <ac:chgData name="Alexander Sellapillai" userId="5a95c19abef8aa5e" providerId="LiveId" clId="{91FD04BA-0654-4F5C-8A26-4E1004AF14E2}" dt="2025-08-30T13:16:38.658" v="1411" actId="478"/>
          <ac:spMkLst>
            <pc:docMk/>
            <pc:sldMk cId="2203248714" sldId="372"/>
            <ac:spMk id="2" creationId="{00000000-0000-0000-0000-000000000000}"/>
          </ac:spMkLst>
        </pc:spChg>
        <pc:spChg chg="mod">
          <ac:chgData name="Alexander Sellapillai" userId="5a95c19abef8aa5e" providerId="LiveId" clId="{91FD04BA-0654-4F5C-8A26-4E1004AF14E2}" dt="2025-08-30T13:16:34.904" v="1410" actId="27636"/>
          <ac:spMkLst>
            <pc:docMk/>
            <pc:sldMk cId="2203248714" sldId="372"/>
            <ac:spMk id="20" creationId="{CA486FFA-09F6-2ACF-2DBF-3A50954A28C4}"/>
          </ac:spMkLst>
        </pc:spChg>
        <pc:picChg chg="del">
          <ac:chgData name="Alexander Sellapillai" userId="5a95c19abef8aa5e" providerId="LiveId" clId="{91FD04BA-0654-4F5C-8A26-4E1004AF14E2}" dt="2025-08-30T13:16:39.150" v="1412" actId="478"/>
          <ac:picMkLst>
            <pc:docMk/>
            <pc:sldMk cId="2203248714" sldId="372"/>
            <ac:picMk id="7" creationId="{00000000-0000-0000-0000-000000000000}"/>
          </ac:picMkLst>
        </pc:picChg>
      </pc:sldChg>
      <pc:sldChg chg="del">
        <pc:chgData name="Alexander Sellapillai" userId="5a95c19abef8aa5e" providerId="LiveId" clId="{91FD04BA-0654-4F5C-8A26-4E1004AF14E2}" dt="2025-08-30T13:15:18.747" v="1398" actId="2696"/>
        <pc:sldMkLst>
          <pc:docMk/>
          <pc:sldMk cId="4139690418" sldId="449"/>
        </pc:sldMkLst>
      </pc:sldChg>
    </pc:docChg>
  </pc:docChgLst>
  <pc:docChgLst>
    <pc:chgData name="Alexander Sellapillai" userId="5a95c19abef8aa5e" providerId="LiveId" clId="{E85EE4A2-900F-47EB-A07D-879D5245A35B}"/>
    <pc:docChg chg="undo custSel addSld delSld modSld sldOrd">
      <pc:chgData name="Alexander Sellapillai" userId="5a95c19abef8aa5e" providerId="LiveId" clId="{E85EE4A2-900F-47EB-A07D-879D5245A35B}" dt="2025-06-15T18:52:09.305" v="5029" actId="20577"/>
      <pc:docMkLst>
        <pc:docMk/>
      </pc:docMkLst>
      <pc:sldChg chg="addSp delSp modSp mod">
        <pc:chgData name="Alexander Sellapillai" userId="5a95c19abef8aa5e" providerId="LiveId" clId="{E85EE4A2-900F-47EB-A07D-879D5245A35B}" dt="2025-06-15T18:38:08.640" v="4654" actId="1076"/>
        <pc:sldMkLst>
          <pc:docMk/>
          <pc:sldMk cId="1553522463" sldId="300"/>
        </pc:sldMkLst>
      </pc:sldChg>
      <pc:sldChg chg="modSp mod">
        <pc:chgData name="Alexander Sellapillai" userId="5a95c19abef8aa5e" providerId="LiveId" clId="{E85EE4A2-900F-47EB-A07D-879D5245A35B}" dt="2025-06-15T18:52:09.305" v="5029" actId="20577"/>
        <pc:sldMkLst>
          <pc:docMk/>
          <pc:sldMk cId="369270594" sldId="329"/>
        </pc:sldMkLst>
      </pc:sldChg>
      <pc:sldChg chg="addSp delSp modSp new mod">
        <pc:chgData name="Alexander Sellapillai" userId="5a95c19abef8aa5e" providerId="LiveId" clId="{E85EE4A2-900F-47EB-A07D-879D5245A35B}" dt="2025-06-15T18:40:36.456" v="4741" actId="1076"/>
        <pc:sldMkLst>
          <pc:docMk/>
          <pc:sldMk cId="826627079" sldId="330"/>
        </pc:sldMkLst>
      </pc:sldChg>
      <pc:sldChg chg="new del">
        <pc:chgData name="Alexander Sellapillai" userId="5a95c19abef8aa5e" providerId="LiveId" clId="{E85EE4A2-900F-47EB-A07D-879D5245A35B}" dt="2025-06-15T12:42:35.557" v="125" actId="2696"/>
        <pc:sldMkLst>
          <pc:docMk/>
          <pc:sldMk cId="1353567119" sldId="330"/>
        </pc:sldMkLst>
      </pc:sldChg>
      <pc:sldChg chg="modSp add mod">
        <pc:chgData name="Alexander Sellapillai" userId="5a95c19abef8aa5e" providerId="LiveId" clId="{E85EE4A2-900F-47EB-A07D-879D5245A35B}" dt="2025-06-15T18:43:06.063" v="4811" actId="255"/>
        <pc:sldMkLst>
          <pc:docMk/>
          <pc:sldMk cId="1446064044" sldId="331"/>
        </pc:sldMkLst>
      </pc:sldChg>
      <pc:sldChg chg="addSp delSp modSp add del mod">
        <pc:chgData name="Alexander Sellapillai" userId="5a95c19abef8aa5e" providerId="LiveId" clId="{E85EE4A2-900F-47EB-A07D-879D5245A35B}" dt="2025-06-15T13:34:00.094" v="1086" actId="2696"/>
        <pc:sldMkLst>
          <pc:docMk/>
          <pc:sldMk cId="2912035650" sldId="331"/>
        </pc:sldMkLst>
      </pc:sldChg>
      <pc:sldChg chg="modSp add del mod">
        <pc:chgData name="Alexander Sellapillai" userId="5a95c19abef8aa5e" providerId="LiveId" clId="{E85EE4A2-900F-47EB-A07D-879D5245A35B}" dt="2025-06-15T18:40:45.808" v="4742" actId="47"/>
        <pc:sldMkLst>
          <pc:docMk/>
          <pc:sldMk cId="1248145265" sldId="332"/>
        </pc:sldMkLst>
      </pc:sldChg>
      <pc:sldChg chg="modSp add mod">
        <pc:chgData name="Alexander Sellapillai" userId="5a95c19abef8aa5e" providerId="LiveId" clId="{E85EE4A2-900F-47EB-A07D-879D5245A35B}" dt="2025-06-15T18:44:18.335" v="4852" actId="20577"/>
        <pc:sldMkLst>
          <pc:docMk/>
          <pc:sldMk cId="4288531872" sldId="332"/>
        </pc:sldMkLst>
      </pc:sldChg>
      <pc:sldChg chg="modSp add del mod">
        <pc:chgData name="Alexander Sellapillai" userId="5a95c19abef8aa5e" providerId="LiveId" clId="{E85EE4A2-900F-47EB-A07D-879D5245A35B}" dt="2025-06-15T18:40:45.808" v="4742" actId="47"/>
        <pc:sldMkLst>
          <pc:docMk/>
          <pc:sldMk cId="1204338525" sldId="333"/>
        </pc:sldMkLst>
      </pc:sldChg>
      <pc:sldChg chg="addSp modSp add mod ord">
        <pc:chgData name="Alexander Sellapillai" userId="5a95c19abef8aa5e" providerId="LiveId" clId="{E85EE4A2-900F-47EB-A07D-879D5245A35B}" dt="2025-06-15T18:50:14.954" v="4970" actId="5793"/>
        <pc:sldMkLst>
          <pc:docMk/>
          <pc:sldMk cId="2182497674" sldId="333"/>
        </pc:sldMkLst>
      </pc:sldChg>
      <pc:sldChg chg="modSp add del mod">
        <pc:chgData name="Alexander Sellapillai" userId="5a95c19abef8aa5e" providerId="LiveId" clId="{E85EE4A2-900F-47EB-A07D-879D5245A35B}" dt="2025-06-15T18:40:45.808" v="4742" actId="47"/>
        <pc:sldMkLst>
          <pc:docMk/>
          <pc:sldMk cId="1182067810" sldId="334"/>
        </pc:sldMkLst>
      </pc:sldChg>
      <pc:sldChg chg="modSp add mod">
        <pc:chgData name="Alexander Sellapillai" userId="5a95c19abef8aa5e" providerId="LiveId" clId="{E85EE4A2-900F-47EB-A07D-879D5245A35B}" dt="2025-06-15T18:46:32.171" v="4902" actId="21"/>
        <pc:sldMkLst>
          <pc:docMk/>
          <pc:sldMk cId="1924624486" sldId="334"/>
        </pc:sldMkLst>
      </pc:sldChg>
      <pc:sldChg chg="new del">
        <pc:chgData name="Alexander Sellapillai" userId="5a95c19abef8aa5e" providerId="LiveId" clId="{E85EE4A2-900F-47EB-A07D-879D5245A35B}" dt="2025-06-15T13:14:52.237" v="637" actId="2696"/>
        <pc:sldMkLst>
          <pc:docMk/>
          <pc:sldMk cId="4140545390" sldId="334"/>
        </pc:sldMkLst>
      </pc:sldChg>
      <pc:sldChg chg="modSp add mod">
        <pc:chgData name="Alexander Sellapillai" userId="5a95c19abef8aa5e" providerId="LiveId" clId="{E85EE4A2-900F-47EB-A07D-879D5245A35B}" dt="2025-06-15T18:51:53.243" v="5028" actId="15"/>
        <pc:sldMkLst>
          <pc:docMk/>
          <pc:sldMk cId="1417455315" sldId="335"/>
        </pc:sldMkLst>
      </pc:sldChg>
      <pc:sldChg chg="add del">
        <pc:chgData name="Alexander Sellapillai" userId="5a95c19abef8aa5e" providerId="LiveId" clId="{E85EE4A2-900F-47EB-A07D-879D5245A35B}" dt="2025-06-15T13:17:54.917" v="659" actId="2696"/>
        <pc:sldMkLst>
          <pc:docMk/>
          <pc:sldMk cId="2864022484" sldId="335"/>
        </pc:sldMkLst>
      </pc:sldChg>
      <pc:sldChg chg="addSp delSp modSp add del mod">
        <pc:chgData name="Alexander Sellapillai" userId="5a95c19abef8aa5e" providerId="LiveId" clId="{E85EE4A2-900F-47EB-A07D-879D5245A35B}" dt="2025-06-15T18:40:45.808" v="4742" actId="47"/>
        <pc:sldMkLst>
          <pc:docMk/>
          <pc:sldMk cId="3424593608" sldId="336"/>
        </pc:sldMkLst>
      </pc:sldChg>
      <pc:sldChg chg="addSp delSp modSp add del mod">
        <pc:chgData name="Alexander Sellapillai" userId="5a95c19abef8aa5e" providerId="LiveId" clId="{E85EE4A2-900F-47EB-A07D-879D5245A35B}" dt="2025-06-15T18:40:45.808" v="4742" actId="47"/>
        <pc:sldMkLst>
          <pc:docMk/>
          <pc:sldMk cId="4046036039" sldId="337"/>
        </pc:sldMkLst>
      </pc:sldChg>
      <pc:sldChg chg="addSp delSp modSp add del mod">
        <pc:chgData name="Alexander Sellapillai" userId="5a95c19abef8aa5e" providerId="LiveId" clId="{E85EE4A2-900F-47EB-A07D-879D5245A35B}" dt="2025-06-15T18:40:45.808" v="4742" actId="47"/>
        <pc:sldMkLst>
          <pc:docMk/>
          <pc:sldMk cId="1444021571" sldId="338"/>
        </pc:sldMkLst>
      </pc:sldChg>
      <pc:sldChg chg="addSp delSp modSp add del mod">
        <pc:chgData name="Alexander Sellapillai" userId="5a95c19abef8aa5e" providerId="LiveId" clId="{E85EE4A2-900F-47EB-A07D-879D5245A35B}" dt="2025-06-15T18:40:45.808" v="4742" actId="47"/>
        <pc:sldMkLst>
          <pc:docMk/>
          <pc:sldMk cId="1811403445" sldId="339"/>
        </pc:sldMkLst>
      </pc:sldChg>
      <pc:sldChg chg="add del">
        <pc:chgData name="Alexander Sellapillai" userId="5a95c19abef8aa5e" providerId="LiveId" clId="{E85EE4A2-900F-47EB-A07D-879D5245A35B}" dt="2025-06-15T13:34:04.203" v="1087" actId="2696"/>
        <pc:sldMkLst>
          <pc:docMk/>
          <pc:sldMk cId="2632236211" sldId="340"/>
        </pc:sldMkLst>
      </pc:sldChg>
      <pc:sldChg chg="addSp delSp modSp add del mod ord">
        <pc:chgData name="Alexander Sellapillai" userId="5a95c19abef8aa5e" providerId="LiveId" clId="{E85EE4A2-900F-47EB-A07D-879D5245A35B}" dt="2025-06-15T18:40:45.808" v="4742" actId="47"/>
        <pc:sldMkLst>
          <pc:docMk/>
          <pc:sldMk cId="3095652189" sldId="340"/>
        </pc:sldMkLst>
      </pc:sldChg>
      <pc:sldChg chg="addSp delSp modSp add del mod">
        <pc:chgData name="Alexander Sellapillai" userId="5a95c19abef8aa5e" providerId="LiveId" clId="{E85EE4A2-900F-47EB-A07D-879D5245A35B}" dt="2025-06-15T18:40:45.808" v="4742" actId="47"/>
        <pc:sldMkLst>
          <pc:docMk/>
          <pc:sldMk cId="3920720954" sldId="341"/>
        </pc:sldMkLst>
      </pc:sldChg>
      <pc:sldChg chg="delSp modSp add del mod">
        <pc:chgData name="Alexander Sellapillai" userId="5a95c19abef8aa5e" providerId="LiveId" clId="{E85EE4A2-900F-47EB-A07D-879D5245A35B}" dt="2025-06-15T18:40:45.808" v="4742" actId="47"/>
        <pc:sldMkLst>
          <pc:docMk/>
          <pc:sldMk cId="3260588697" sldId="342"/>
        </pc:sldMkLst>
      </pc:sldChg>
      <pc:sldChg chg="addSp delSp modSp add del mod">
        <pc:chgData name="Alexander Sellapillai" userId="5a95c19abef8aa5e" providerId="LiveId" clId="{E85EE4A2-900F-47EB-A07D-879D5245A35B}" dt="2025-06-15T18:40:45.808" v="4742" actId="47"/>
        <pc:sldMkLst>
          <pc:docMk/>
          <pc:sldMk cId="3644108908" sldId="343"/>
        </pc:sldMkLst>
      </pc:sldChg>
      <pc:sldChg chg="addSp delSp modSp add del mod">
        <pc:chgData name="Alexander Sellapillai" userId="5a95c19abef8aa5e" providerId="LiveId" clId="{E85EE4A2-900F-47EB-A07D-879D5245A35B}" dt="2025-06-15T18:40:45.808" v="4742" actId="47"/>
        <pc:sldMkLst>
          <pc:docMk/>
          <pc:sldMk cId="346720185" sldId="344"/>
        </pc:sldMkLst>
      </pc:sldChg>
      <pc:sldChg chg="addSp delSp modSp add del mod">
        <pc:chgData name="Alexander Sellapillai" userId="5a95c19abef8aa5e" providerId="LiveId" clId="{E85EE4A2-900F-47EB-A07D-879D5245A35B}" dt="2025-06-15T18:40:45.808" v="4742" actId="47"/>
        <pc:sldMkLst>
          <pc:docMk/>
          <pc:sldMk cId="235975126" sldId="345"/>
        </pc:sldMkLst>
      </pc:sldChg>
      <pc:sldChg chg="delSp modSp add del mod">
        <pc:chgData name="Alexander Sellapillai" userId="5a95c19abef8aa5e" providerId="LiveId" clId="{E85EE4A2-900F-47EB-A07D-879D5245A35B}" dt="2025-06-15T18:40:45.808" v="4742" actId="47"/>
        <pc:sldMkLst>
          <pc:docMk/>
          <pc:sldMk cId="4092743408" sldId="346"/>
        </pc:sldMkLst>
      </pc:sldChg>
    </pc:docChg>
  </pc:docChgLst>
  <pc:docChgLst>
    <pc:chgData name="Alexander Sellapillai" userId="5a95c19abef8aa5e" providerId="LiveId" clId="{C0749EC8-D6EA-4945-B49E-818F8F4CA822}"/>
    <pc:docChg chg="undo custSel addSld delSld modSld">
      <pc:chgData name="Alexander Sellapillai" userId="5a95c19abef8aa5e" providerId="LiveId" clId="{C0749EC8-D6EA-4945-B49E-818F8F4CA822}" dt="2025-08-04T19:20:41.638" v="1124" actId="20577"/>
      <pc:docMkLst>
        <pc:docMk/>
      </pc:docMkLst>
      <pc:sldChg chg="add del">
        <pc:chgData name="Alexander Sellapillai" userId="5a95c19abef8aa5e" providerId="LiveId" clId="{C0749EC8-D6EA-4945-B49E-818F8F4CA822}" dt="2025-08-04T18:52:39.333" v="818" actId="2696"/>
        <pc:sldMkLst>
          <pc:docMk/>
          <pc:sldMk cId="3446251188" sldId="381"/>
        </pc:sldMkLst>
      </pc:sldChg>
      <pc:sldChg chg="modSp mod">
        <pc:chgData name="Alexander Sellapillai" userId="5a95c19abef8aa5e" providerId="LiveId" clId="{C0749EC8-D6EA-4945-B49E-818F8F4CA822}" dt="2025-08-04T16:14:20.259" v="94" actId="6549"/>
        <pc:sldMkLst>
          <pc:docMk/>
          <pc:sldMk cId="1064918119" sldId="419"/>
        </pc:sldMkLst>
        <pc:spChg chg="mod">
          <ac:chgData name="Alexander Sellapillai" userId="5a95c19abef8aa5e" providerId="LiveId" clId="{C0749EC8-D6EA-4945-B49E-818F8F4CA822}" dt="2025-08-04T16:14:20.259" v="94" actId="6549"/>
          <ac:spMkLst>
            <pc:docMk/>
            <pc:sldMk cId="1064918119" sldId="419"/>
            <ac:spMk id="20" creationId="{2682D1D2-F70D-B12D-5C9B-7C6273170C70}"/>
          </ac:spMkLst>
        </pc:spChg>
      </pc:sldChg>
      <pc:sldChg chg="modSp mod">
        <pc:chgData name="Alexander Sellapillai" userId="5a95c19abef8aa5e" providerId="LiveId" clId="{C0749EC8-D6EA-4945-B49E-818F8F4CA822}" dt="2025-08-04T16:15:30.228" v="109" actId="108"/>
        <pc:sldMkLst>
          <pc:docMk/>
          <pc:sldMk cId="947761852" sldId="420"/>
        </pc:sldMkLst>
        <pc:spChg chg="mod">
          <ac:chgData name="Alexander Sellapillai" userId="5a95c19abef8aa5e" providerId="LiveId" clId="{C0749EC8-D6EA-4945-B49E-818F8F4CA822}" dt="2025-08-04T16:15:30.228" v="109" actId="108"/>
          <ac:spMkLst>
            <pc:docMk/>
            <pc:sldMk cId="947761852" sldId="420"/>
            <ac:spMk id="20" creationId="{2682D1D2-F70D-B12D-5C9B-7C6273170C70}"/>
          </ac:spMkLst>
        </pc:spChg>
      </pc:sldChg>
      <pc:sldChg chg="modSp mod">
        <pc:chgData name="Alexander Sellapillai" userId="5a95c19abef8aa5e" providerId="LiveId" clId="{C0749EC8-D6EA-4945-B49E-818F8F4CA822}" dt="2025-08-04T16:14:42.448" v="99" actId="6549"/>
        <pc:sldMkLst>
          <pc:docMk/>
          <pc:sldMk cId="2648540080" sldId="421"/>
        </pc:sldMkLst>
        <pc:spChg chg="mod">
          <ac:chgData name="Alexander Sellapillai" userId="5a95c19abef8aa5e" providerId="LiveId" clId="{C0749EC8-D6EA-4945-B49E-818F8F4CA822}" dt="2025-08-04T16:14:42.448" v="99" actId="6549"/>
          <ac:spMkLst>
            <pc:docMk/>
            <pc:sldMk cId="2648540080" sldId="421"/>
            <ac:spMk id="20" creationId="{2682D1D2-F70D-B12D-5C9B-7C6273170C70}"/>
          </ac:spMkLst>
        </pc:spChg>
      </pc:sldChg>
      <pc:sldChg chg="modSp mod">
        <pc:chgData name="Alexander Sellapillai" userId="5a95c19abef8aa5e" providerId="LiveId" clId="{C0749EC8-D6EA-4945-B49E-818F8F4CA822}" dt="2025-08-04T16:15:46.240" v="114" actId="6549"/>
        <pc:sldMkLst>
          <pc:docMk/>
          <pc:sldMk cId="504910574" sldId="422"/>
        </pc:sldMkLst>
        <pc:spChg chg="mod">
          <ac:chgData name="Alexander Sellapillai" userId="5a95c19abef8aa5e" providerId="LiveId" clId="{C0749EC8-D6EA-4945-B49E-818F8F4CA822}" dt="2025-08-04T16:15:46.240" v="114" actId="6549"/>
          <ac:spMkLst>
            <pc:docMk/>
            <pc:sldMk cId="504910574" sldId="422"/>
            <ac:spMk id="20" creationId="{2682D1D2-F70D-B12D-5C9B-7C6273170C70}"/>
          </ac:spMkLst>
        </pc:spChg>
      </pc:sldChg>
      <pc:sldChg chg="modSp mod">
        <pc:chgData name="Alexander Sellapillai" userId="5a95c19abef8aa5e" providerId="LiveId" clId="{C0749EC8-D6EA-4945-B49E-818F8F4CA822}" dt="2025-08-04T16:16:00.311" v="121" actId="6549"/>
        <pc:sldMkLst>
          <pc:docMk/>
          <pc:sldMk cId="1636950" sldId="423"/>
        </pc:sldMkLst>
        <pc:spChg chg="mod">
          <ac:chgData name="Alexander Sellapillai" userId="5a95c19abef8aa5e" providerId="LiveId" clId="{C0749EC8-D6EA-4945-B49E-818F8F4CA822}" dt="2025-08-04T16:16:00.311" v="121" actId="6549"/>
          <ac:spMkLst>
            <pc:docMk/>
            <pc:sldMk cId="1636950" sldId="423"/>
            <ac:spMk id="20" creationId="{2682D1D2-F70D-B12D-5C9B-7C6273170C70}"/>
          </ac:spMkLst>
        </pc:spChg>
      </pc:sldChg>
      <pc:sldChg chg="modSp mod">
        <pc:chgData name="Alexander Sellapillai" userId="5a95c19abef8aa5e" providerId="LiveId" clId="{C0749EC8-D6EA-4945-B49E-818F8F4CA822}" dt="2025-08-04T16:16:40.059" v="138" actId="6549"/>
        <pc:sldMkLst>
          <pc:docMk/>
          <pc:sldMk cId="349246791" sldId="424"/>
        </pc:sldMkLst>
        <pc:spChg chg="mod">
          <ac:chgData name="Alexander Sellapillai" userId="5a95c19abef8aa5e" providerId="LiveId" clId="{C0749EC8-D6EA-4945-B49E-818F8F4CA822}" dt="2025-08-04T16:16:40.059" v="138" actId="6549"/>
          <ac:spMkLst>
            <pc:docMk/>
            <pc:sldMk cId="349246791" sldId="424"/>
            <ac:spMk id="20" creationId="{2682D1D2-F70D-B12D-5C9B-7C6273170C70}"/>
          </ac:spMkLst>
        </pc:spChg>
      </pc:sldChg>
      <pc:sldChg chg="modSp mod">
        <pc:chgData name="Alexander Sellapillai" userId="5a95c19abef8aa5e" providerId="LiveId" clId="{C0749EC8-D6EA-4945-B49E-818F8F4CA822}" dt="2025-08-04T16:16:23.112" v="131" actId="6549"/>
        <pc:sldMkLst>
          <pc:docMk/>
          <pc:sldMk cId="1613121805" sldId="425"/>
        </pc:sldMkLst>
        <pc:spChg chg="mod">
          <ac:chgData name="Alexander Sellapillai" userId="5a95c19abef8aa5e" providerId="LiveId" clId="{C0749EC8-D6EA-4945-B49E-818F8F4CA822}" dt="2025-08-04T16:16:23.112" v="131" actId="6549"/>
          <ac:spMkLst>
            <pc:docMk/>
            <pc:sldMk cId="1613121805" sldId="425"/>
            <ac:spMk id="20" creationId="{2682D1D2-F70D-B12D-5C9B-7C6273170C70}"/>
          </ac:spMkLst>
        </pc:spChg>
      </pc:sldChg>
      <pc:sldChg chg="modSp mod">
        <pc:chgData name="Alexander Sellapillai" userId="5a95c19abef8aa5e" providerId="LiveId" clId="{C0749EC8-D6EA-4945-B49E-818F8F4CA822}" dt="2025-08-04T16:16:57.200" v="147" actId="6549"/>
        <pc:sldMkLst>
          <pc:docMk/>
          <pc:sldMk cId="1631812265" sldId="426"/>
        </pc:sldMkLst>
      </pc:sldChg>
      <pc:sldChg chg="modSp mod">
        <pc:chgData name="Alexander Sellapillai" userId="5a95c19abef8aa5e" providerId="LiveId" clId="{C0749EC8-D6EA-4945-B49E-818F8F4CA822}" dt="2025-08-04T16:17:22.641" v="159" actId="6549"/>
        <pc:sldMkLst>
          <pc:docMk/>
          <pc:sldMk cId="1242654020" sldId="427"/>
        </pc:sldMkLst>
        <pc:spChg chg="mod">
          <ac:chgData name="Alexander Sellapillai" userId="5a95c19abef8aa5e" providerId="LiveId" clId="{C0749EC8-D6EA-4945-B49E-818F8F4CA822}" dt="2025-08-04T16:17:22.641" v="159" actId="6549"/>
          <ac:spMkLst>
            <pc:docMk/>
            <pc:sldMk cId="1242654020" sldId="427"/>
            <ac:spMk id="20" creationId="{2682D1D2-F70D-B12D-5C9B-7C6273170C70}"/>
          </ac:spMkLst>
        </pc:spChg>
      </pc:sldChg>
      <pc:sldChg chg="modSp mod">
        <pc:chgData name="Alexander Sellapillai" userId="5a95c19abef8aa5e" providerId="LiveId" clId="{C0749EC8-D6EA-4945-B49E-818F8F4CA822}" dt="2025-08-04T16:17:10.616" v="154" actId="6549"/>
        <pc:sldMkLst>
          <pc:docMk/>
          <pc:sldMk cId="3567985383" sldId="428"/>
        </pc:sldMkLst>
        <pc:spChg chg="mod">
          <ac:chgData name="Alexander Sellapillai" userId="5a95c19abef8aa5e" providerId="LiveId" clId="{C0749EC8-D6EA-4945-B49E-818F8F4CA822}" dt="2025-08-04T16:17:10.616" v="154" actId="6549"/>
          <ac:spMkLst>
            <pc:docMk/>
            <pc:sldMk cId="3567985383" sldId="428"/>
            <ac:spMk id="20" creationId="{2682D1D2-F70D-B12D-5C9B-7C6273170C70}"/>
          </ac:spMkLst>
        </pc:spChg>
      </pc:sldChg>
      <pc:sldChg chg="modSp mod">
        <pc:chgData name="Alexander Sellapillai" userId="5a95c19abef8aa5e" providerId="LiveId" clId="{C0749EC8-D6EA-4945-B49E-818F8F4CA822}" dt="2025-08-04T16:17:36.721" v="165" actId="14100"/>
        <pc:sldMkLst>
          <pc:docMk/>
          <pc:sldMk cId="2190787244" sldId="429"/>
        </pc:sldMkLst>
        <pc:spChg chg="mod">
          <ac:chgData name="Alexander Sellapillai" userId="5a95c19abef8aa5e" providerId="LiveId" clId="{C0749EC8-D6EA-4945-B49E-818F8F4CA822}" dt="2025-08-04T16:17:36.721" v="165" actId="14100"/>
          <ac:spMkLst>
            <pc:docMk/>
            <pc:sldMk cId="2190787244" sldId="429"/>
            <ac:spMk id="20" creationId="{2682D1D2-F70D-B12D-5C9B-7C6273170C70}"/>
          </ac:spMkLst>
        </pc:spChg>
      </pc:sldChg>
      <pc:sldChg chg="addSp delSp modSp mod">
        <pc:chgData name="Alexander Sellapillai" userId="5a95c19abef8aa5e" providerId="LiveId" clId="{C0749EC8-D6EA-4945-B49E-818F8F4CA822}" dt="2025-08-04T16:17:51.669" v="169" actId="1076"/>
        <pc:sldMkLst>
          <pc:docMk/>
          <pc:sldMk cId="2443696020" sldId="430"/>
        </pc:sldMkLst>
        <pc:spChg chg="add mod">
          <ac:chgData name="Alexander Sellapillai" userId="5a95c19abef8aa5e" providerId="LiveId" clId="{C0749EC8-D6EA-4945-B49E-818F8F4CA822}" dt="2025-08-04T16:11:03.523" v="62" actId="1076"/>
          <ac:spMkLst>
            <pc:docMk/>
            <pc:sldMk cId="2443696020" sldId="430"/>
            <ac:spMk id="7" creationId="{AB28DE47-D950-D917-6A18-C584FF6CBC6C}"/>
          </ac:spMkLst>
        </pc:spChg>
        <pc:spChg chg="mod">
          <ac:chgData name="Alexander Sellapillai" userId="5a95c19abef8aa5e" providerId="LiveId" clId="{C0749EC8-D6EA-4945-B49E-818F8F4CA822}" dt="2025-08-04T16:17:46.633" v="168" actId="6549"/>
          <ac:spMkLst>
            <pc:docMk/>
            <pc:sldMk cId="2443696020" sldId="430"/>
            <ac:spMk id="20" creationId="{2682D1D2-F70D-B12D-5C9B-7C6273170C70}"/>
          </ac:spMkLst>
        </pc:spChg>
      </pc:sldChg>
      <pc:sldChg chg="add">
        <pc:chgData name="Alexander Sellapillai" userId="5a95c19abef8aa5e" providerId="LiveId" clId="{C0749EC8-D6EA-4945-B49E-818F8F4CA822}" dt="2025-08-04T16:18:17.313" v="170" actId="2890"/>
        <pc:sldMkLst>
          <pc:docMk/>
          <pc:sldMk cId="970068391" sldId="431"/>
        </pc:sldMkLst>
      </pc:sldChg>
      <pc:sldChg chg="addSp delSp modSp add mod">
        <pc:chgData name="Alexander Sellapillai" userId="5a95c19abef8aa5e" providerId="LiveId" clId="{C0749EC8-D6EA-4945-B49E-818F8F4CA822}" dt="2025-08-04T16:27:59.301" v="216" actId="1076"/>
        <pc:sldMkLst>
          <pc:docMk/>
          <pc:sldMk cId="192281073" sldId="432"/>
        </pc:sldMkLst>
        <pc:spChg chg="mod">
          <ac:chgData name="Alexander Sellapillai" userId="5a95c19abef8aa5e" providerId="LiveId" clId="{C0749EC8-D6EA-4945-B49E-818F8F4CA822}" dt="2025-08-04T16:27:26.631" v="212" actId="1076"/>
          <ac:spMkLst>
            <pc:docMk/>
            <pc:sldMk cId="192281073" sldId="432"/>
            <ac:spMk id="7" creationId="{D83DE73D-47B8-AFB1-0487-81DF1AAE3CBC}"/>
          </ac:spMkLst>
        </pc:spChg>
        <pc:spChg chg="mod">
          <ac:chgData name="Alexander Sellapillai" userId="5a95c19abef8aa5e" providerId="LiveId" clId="{C0749EC8-D6EA-4945-B49E-818F8F4CA822}" dt="2025-08-04T16:26:56.495" v="202" actId="20577"/>
          <ac:spMkLst>
            <pc:docMk/>
            <pc:sldMk cId="192281073" sldId="432"/>
            <ac:spMk id="20" creationId="{F505EC3A-A306-7320-16B5-B1E511BDDA7C}"/>
          </ac:spMkLst>
        </pc:spChg>
        <pc:picChg chg="add mod">
          <ac:chgData name="Alexander Sellapillai" userId="5a95c19abef8aa5e" providerId="LiveId" clId="{C0749EC8-D6EA-4945-B49E-818F8F4CA822}" dt="2025-08-04T16:27:59.301" v="216" actId="1076"/>
          <ac:picMkLst>
            <pc:docMk/>
            <pc:sldMk cId="192281073" sldId="432"/>
            <ac:picMk id="3" creationId="{72CC4872-B5E8-1C98-C09D-6082D858D477}"/>
          </ac:picMkLst>
        </pc:picChg>
      </pc:sldChg>
      <pc:sldChg chg="addSp delSp modSp add mod">
        <pc:chgData name="Alexander Sellapillai" userId="5a95c19abef8aa5e" providerId="LiveId" clId="{C0749EC8-D6EA-4945-B49E-818F8F4CA822}" dt="2025-08-04T16:33:56.150" v="246" actId="1076"/>
        <pc:sldMkLst>
          <pc:docMk/>
          <pc:sldMk cId="522406890" sldId="433"/>
        </pc:sldMkLst>
        <pc:spChg chg="mod">
          <ac:chgData name="Alexander Sellapillai" userId="5a95c19abef8aa5e" providerId="LiveId" clId="{C0749EC8-D6EA-4945-B49E-818F8F4CA822}" dt="2025-08-04T16:29:06.120" v="242"/>
          <ac:spMkLst>
            <pc:docMk/>
            <pc:sldMk cId="522406890" sldId="433"/>
            <ac:spMk id="7" creationId="{0051F8EC-FD61-F44F-21A5-AE1A88E86D46}"/>
          </ac:spMkLst>
        </pc:spChg>
        <pc:spChg chg="mod">
          <ac:chgData name="Alexander Sellapillai" userId="5a95c19abef8aa5e" providerId="LiveId" clId="{C0749EC8-D6EA-4945-B49E-818F8F4CA822}" dt="2025-08-04T16:28:46.617" v="241" actId="20577"/>
          <ac:spMkLst>
            <pc:docMk/>
            <pc:sldMk cId="522406890" sldId="433"/>
            <ac:spMk id="20" creationId="{10DC30E3-69C3-52F9-930B-30898638C546}"/>
          </ac:spMkLst>
        </pc:spChg>
      </pc:sldChg>
      <pc:sldChg chg="add">
        <pc:chgData name="Alexander Sellapillai" userId="5a95c19abef8aa5e" providerId="LiveId" clId="{C0749EC8-D6EA-4945-B49E-818F8F4CA822}" dt="2025-08-04T16:34:04.171" v="247" actId="2890"/>
        <pc:sldMkLst>
          <pc:docMk/>
          <pc:sldMk cId="40206782" sldId="434"/>
        </pc:sldMkLst>
      </pc:sldChg>
      <pc:sldChg chg="addSp delSp modSp add mod">
        <pc:chgData name="Alexander Sellapillai" userId="5a95c19abef8aa5e" providerId="LiveId" clId="{C0749EC8-D6EA-4945-B49E-818F8F4CA822}" dt="2025-08-04T16:40:33.420" v="275" actId="1076"/>
        <pc:sldMkLst>
          <pc:docMk/>
          <pc:sldMk cId="1311906063" sldId="435"/>
        </pc:sldMkLst>
        <pc:spChg chg="mod">
          <ac:chgData name="Alexander Sellapillai" userId="5a95c19abef8aa5e" providerId="LiveId" clId="{C0749EC8-D6EA-4945-B49E-818F8F4CA822}" dt="2025-08-04T16:35:46.167" v="266" actId="14100"/>
          <ac:spMkLst>
            <pc:docMk/>
            <pc:sldMk cId="1311906063" sldId="435"/>
            <ac:spMk id="7" creationId="{20263DE3-ADE9-8745-7D3C-24E1E2F8F5FD}"/>
          </ac:spMkLst>
        </pc:spChg>
        <pc:spChg chg="mod">
          <ac:chgData name="Alexander Sellapillai" userId="5a95c19abef8aa5e" providerId="LiveId" clId="{C0749EC8-D6EA-4945-B49E-818F8F4CA822}" dt="2025-08-04T16:34:37.368" v="249"/>
          <ac:spMkLst>
            <pc:docMk/>
            <pc:sldMk cId="1311906063" sldId="435"/>
            <ac:spMk id="20" creationId="{512A6B7B-0A56-04EA-F279-E9F884E8C135}"/>
          </ac:spMkLst>
        </pc:spChg>
        <pc:picChg chg="add mod">
          <ac:chgData name="Alexander Sellapillai" userId="5a95c19abef8aa5e" providerId="LiveId" clId="{C0749EC8-D6EA-4945-B49E-818F8F4CA822}" dt="2025-08-04T16:40:33.420" v="275" actId="1076"/>
          <ac:picMkLst>
            <pc:docMk/>
            <pc:sldMk cId="1311906063" sldId="435"/>
            <ac:picMk id="6" creationId="{1EACBFF7-A33A-9874-6815-155EE4F9769A}"/>
          </ac:picMkLst>
        </pc:picChg>
      </pc:sldChg>
      <pc:sldChg chg="addSp delSp modSp add mod">
        <pc:chgData name="Alexander Sellapillai" userId="5a95c19abef8aa5e" providerId="LiveId" clId="{C0749EC8-D6EA-4945-B49E-818F8F4CA822}" dt="2025-08-04T16:50:30.616" v="338" actId="1076"/>
        <pc:sldMkLst>
          <pc:docMk/>
          <pc:sldMk cId="2802078856" sldId="436"/>
        </pc:sldMkLst>
        <pc:spChg chg="mod">
          <ac:chgData name="Alexander Sellapillai" userId="5a95c19abef8aa5e" providerId="LiveId" clId="{C0749EC8-D6EA-4945-B49E-818F8F4CA822}" dt="2025-08-04T16:48:17.547" v="328" actId="1076"/>
          <ac:spMkLst>
            <pc:docMk/>
            <pc:sldMk cId="2802078856" sldId="436"/>
            <ac:spMk id="7" creationId="{0F1465D6-1589-FFC7-21EE-BDBFBD5D9073}"/>
          </ac:spMkLst>
        </pc:spChg>
        <pc:spChg chg="mod">
          <ac:chgData name="Alexander Sellapillai" userId="5a95c19abef8aa5e" providerId="LiveId" clId="{C0749EC8-D6EA-4945-B49E-818F8F4CA822}" dt="2025-08-04T16:41:00.447" v="276"/>
          <ac:spMkLst>
            <pc:docMk/>
            <pc:sldMk cId="2802078856" sldId="436"/>
            <ac:spMk id="20" creationId="{6D485852-4C1A-FE5B-AF3E-6D9C1E8924F7}"/>
          </ac:spMkLst>
        </pc:spChg>
        <pc:picChg chg="add mod">
          <ac:chgData name="Alexander Sellapillai" userId="5a95c19abef8aa5e" providerId="LiveId" clId="{C0749EC8-D6EA-4945-B49E-818F8F4CA822}" dt="2025-08-04T16:50:30.616" v="338" actId="1076"/>
          <ac:picMkLst>
            <pc:docMk/>
            <pc:sldMk cId="2802078856" sldId="436"/>
            <ac:picMk id="9" creationId="{74B76DF3-436F-2FF9-CC4D-38EED99BF6A8}"/>
          </ac:picMkLst>
        </pc:picChg>
      </pc:sldChg>
      <pc:sldChg chg="addSp delSp modSp add mod">
        <pc:chgData name="Alexander Sellapillai" userId="5a95c19abef8aa5e" providerId="LiveId" clId="{C0749EC8-D6EA-4945-B49E-818F8F4CA822}" dt="2025-08-04T19:20:08.390" v="1089" actId="20577"/>
        <pc:sldMkLst>
          <pc:docMk/>
          <pc:sldMk cId="3338754651" sldId="437"/>
        </pc:sldMkLst>
        <pc:spChg chg="mod">
          <ac:chgData name="Alexander Sellapillai" userId="5a95c19abef8aa5e" providerId="LiveId" clId="{C0749EC8-D6EA-4945-B49E-818F8F4CA822}" dt="2025-08-04T18:37:34.159" v="794" actId="1076"/>
          <ac:spMkLst>
            <pc:docMk/>
            <pc:sldMk cId="3338754651" sldId="437"/>
            <ac:spMk id="7" creationId="{1C1F485C-6178-418E-54B5-CD025ADD1AC7}"/>
          </ac:spMkLst>
        </pc:spChg>
        <pc:spChg chg="mod">
          <ac:chgData name="Alexander Sellapillai" userId="5a95c19abef8aa5e" providerId="LiveId" clId="{C0749EC8-D6EA-4945-B49E-818F8F4CA822}" dt="2025-08-04T19:20:08.390" v="1089" actId="20577"/>
          <ac:spMkLst>
            <pc:docMk/>
            <pc:sldMk cId="3338754651" sldId="437"/>
            <ac:spMk id="20" creationId="{546D9749-76A4-9172-C4F5-CAF001270AAA}"/>
          </ac:spMkLst>
        </pc:spChg>
        <pc:picChg chg="add mod">
          <ac:chgData name="Alexander Sellapillai" userId="5a95c19abef8aa5e" providerId="LiveId" clId="{C0749EC8-D6EA-4945-B49E-818F8F4CA822}" dt="2025-08-04T18:35:48.521" v="792" actId="1076"/>
          <ac:picMkLst>
            <pc:docMk/>
            <pc:sldMk cId="3338754651" sldId="437"/>
            <ac:picMk id="12" creationId="{711BAD4F-A4E7-C79B-14BB-8D671E6C34D5}"/>
          </ac:picMkLst>
        </pc:picChg>
      </pc:sldChg>
      <pc:sldChg chg="addSp delSp modSp add mod">
        <pc:chgData name="Alexander Sellapillai" userId="5a95c19abef8aa5e" providerId="LiveId" clId="{C0749EC8-D6EA-4945-B49E-818F8F4CA822}" dt="2025-08-04T19:20:03.571" v="1087" actId="20577"/>
        <pc:sldMkLst>
          <pc:docMk/>
          <pc:sldMk cId="2551728108" sldId="438"/>
        </pc:sldMkLst>
        <pc:spChg chg="add mod">
          <ac:chgData name="Alexander Sellapillai" userId="5a95c19abef8aa5e" providerId="LiveId" clId="{C0749EC8-D6EA-4945-B49E-818F8F4CA822}" dt="2025-08-04T18:54:37.026" v="891" actId="1076"/>
          <ac:spMkLst>
            <pc:docMk/>
            <pc:sldMk cId="2551728108" sldId="438"/>
            <ac:spMk id="5" creationId="{8AEA54E6-ED90-E8BA-0E96-34A9D1F8C873}"/>
          </ac:spMkLst>
        </pc:spChg>
        <pc:spChg chg="add mod">
          <ac:chgData name="Alexander Sellapillai" userId="5a95c19abef8aa5e" providerId="LiveId" clId="{C0749EC8-D6EA-4945-B49E-818F8F4CA822}" dt="2025-08-04T18:55:24.736" v="974" actId="20577"/>
          <ac:spMkLst>
            <pc:docMk/>
            <pc:sldMk cId="2551728108" sldId="438"/>
            <ac:spMk id="6" creationId="{7387D91F-FF04-5F52-CDDE-C8EA719EB3FB}"/>
          </ac:spMkLst>
        </pc:spChg>
        <pc:spChg chg="mod">
          <ac:chgData name="Alexander Sellapillai" userId="5a95c19abef8aa5e" providerId="LiveId" clId="{C0749EC8-D6EA-4945-B49E-818F8F4CA822}" dt="2025-08-04T18:52:24.346" v="816" actId="1076"/>
          <ac:spMkLst>
            <pc:docMk/>
            <pc:sldMk cId="2551728108" sldId="438"/>
            <ac:spMk id="7" creationId="{D27ED986-9170-648E-05C6-D71304978749}"/>
          </ac:spMkLst>
        </pc:spChg>
        <pc:spChg chg="mod">
          <ac:chgData name="Alexander Sellapillai" userId="5a95c19abef8aa5e" providerId="LiveId" clId="{C0749EC8-D6EA-4945-B49E-818F8F4CA822}" dt="2025-08-04T19:20:03.571" v="1087" actId="20577"/>
          <ac:spMkLst>
            <pc:docMk/>
            <pc:sldMk cId="2551728108" sldId="438"/>
            <ac:spMk id="20" creationId="{CB83A294-E741-64E9-B881-D350B11B971D}"/>
          </ac:spMkLst>
        </pc:spChg>
        <pc:picChg chg="add mod">
          <ac:chgData name="Alexander Sellapillai" userId="5a95c19abef8aa5e" providerId="LiveId" clId="{C0749EC8-D6EA-4945-B49E-818F8F4CA822}" dt="2025-08-04T18:54:43.560" v="893" actId="1076"/>
          <ac:picMkLst>
            <pc:docMk/>
            <pc:sldMk cId="2551728108" sldId="438"/>
            <ac:picMk id="2" creationId="{1A6C8AAE-A096-1C0A-22FC-5B02CE931768}"/>
          </ac:picMkLst>
        </pc:picChg>
        <pc:picChg chg="add mod">
          <ac:chgData name="Alexander Sellapillai" userId="5a95c19abef8aa5e" providerId="LiveId" clId="{C0749EC8-D6EA-4945-B49E-818F8F4CA822}" dt="2025-08-04T18:53:31.754" v="825" actId="1076"/>
          <ac:picMkLst>
            <pc:docMk/>
            <pc:sldMk cId="2551728108" sldId="438"/>
            <ac:picMk id="3" creationId="{5A9F949A-F6EE-812B-A76E-CEA0DF4CBD0B}"/>
          </ac:picMkLst>
        </pc:picChg>
      </pc:sldChg>
      <pc:sldChg chg="addSp delSp modSp add mod">
        <pc:chgData name="Alexander Sellapillai" userId="5a95c19abef8aa5e" providerId="LiveId" clId="{C0749EC8-D6EA-4945-B49E-818F8F4CA822}" dt="2025-08-04T19:19:57.021" v="1084"/>
        <pc:sldMkLst>
          <pc:docMk/>
          <pc:sldMk cId="4016446719" sldId="439"/>
        </pc:sldMkLst>
        <pc:spChg chg="mod">
          <ac:chgData name="Alexander Sellapillai" userId="5a95c19abef8aa5e" providerId="LiveId" clId="{C0749EC8-D6EA-4945-B49E-818F8F4CA822}" dt="2025-08-04T19:01:10.345" v="1027" actId="14100"/>
          <ac:spMkLst>
            <pc:docMk/>
            <pc:sldMk cId="4016446719" sldId="439"/>
            <ac:spMk id="7" creationId="{220B7F08-AEFE-3DA9-21E0-B130A6F86F3F}"/>
          </ac:spMkLst>
        </pc:spChg>
        <pc:spChg chg="mod">
          <ac:chgData name="Alexander Sellapillai" userId="5a95c19abef8aa5e" providerId="LiveId" clId="{C0749EC8-D6EA-4945-B49E-818F8F4CA822}" dt="2025-08-04T19:19:57.021" v="1084"/>
          <ac:spMkLst>
            <pc:docMk/>
            <pc:sldMk cId="4016446719" sldId="439"/>
            <ac:spMk id="20" creationId="{2ADD4B39-1B0E-E609-8B4F-CB5BA5F2D22A}"/>
          </ac:spMkLst>
        </pc:spChg>
        <pc:picChg chg="add mod">
          <ac:chgData name="Alexander Sellapillai" userId="5a95c19abef8aa5e" providerId="LiveId" clId="{C0749EC8-D6EA-4945-B49E-818F8F4CA822}" dt="2025-08-04T19:01:08.337" v="1026" actId="14100"/>
          <ac:picMkLst>
            <pc:docMk/>
            <pc:sldMk cId="4016446719" sldId="439"/>
            <ac:picMk id="4" creationId="{4C507E1E-C8D3-5565-14AC-D717CBF4EE35}"/>
          </ac:picMkLst>
        </pc:picChg>
      </pc:sldChg>
      <pc:sldChg chg="modSp add mod">
        <pc:chgData name="Alexander Sellapillai" userId="5a95c19abef8aa5e" providerId="LiveId" clId="{C0749EC8-D6EA-4945-B49E-818F8F4CA822}" dt="2025-08-04T19:19:49.389" v="1083" actId="207"/>
        <pc:sldMkLst>
          <pc:docMk/>
          <pc:sldMk cId="2982317039" sldId="440"/>
        </pc:sldMkLst>
        <pc:spChg chg="mod">
          <ac:chgData name="Alexander Sellapillai" userId="5a95c19abef8aa5e" providerId="LiveId" clId="{C0749EC8-D6EA-4945-B49E-818F8F4CA822}" dt="2025-08-04T19:17:56.340" v="1065" actId="1076"/>
          <ac:spMkLst>
            <pc:docMk/>
            <pc:sldMk cId="2982317039" sldId="440"/>
            <ac:spMk id="7" creationId="{4F87FF5B-E2A8-45B6-DCFC-0A90190C6A70}"/>
          </ac:spMkLst>
        </pc:spChg>
        <pc:spChg chg="mod">
          <ac:chgData name="Alexander Sellapillai" userId="5a95c19abef8aa5e" providerId="LiveId" clId="{C0749EC8-D6EA-4945-B49E-818F8F4CA822}" dt="2025-08-04T19:19:49.389" v="1083" actId="207"/>
          <ac:spMkLst>
            <pc:docMk/>
            <pc:sldMk cId="2982317039" sldId="440"/>
            <ac:spMk id="20" creationId="{2E4B9276-24F8-6FDE-DE5B-206B623B5753}"/>
          </ac:spMkLst>
        </pc:spChg>
      </pc:sldChg>
      <pc:sldChg chg="add del">
        <pc:chgData name="Alexander Sellapillai" userId="5a95c19abef8aa5e" providerId="LiveId" clId="{C0749EC8-D6EA-4945-B49E-818F8F4CA822}" dt="2025-08-04T19:00:35.274" v="1015"/>
        <pc:sldMkLst>
          <pc:docMk/>
          <pc:sldMk cId="3724144409" sldId="440"/>
        </pc:sldMkLst>
      </pc:sldChg>
      <pc:sldChg chg="modSp add mod">
        <pc:chgData name="Alexander Sellapillai" userId="5a95c19abef8aa5e" providerId="LiveId" clId="{C0749EC8-D6EA-4945-B49E-818F8F4CA822}" dt="2025-08-04T19:20:41.638" v="1124" actId="20577"/>
        <pc:sldMkLst>
          <pc:docMk/>
          <pc:sldMk cId="2570190746" sldId="441"/>
        </pc:sldMkLst>
        <pc:spChg chg="mod">
          <ac:chgData name="Alexander Sellapillai" userId="5a95c19abef8aa5e" providerId="LiveId" clId="{C0749EC8-D6EA-4945-B49E-818F8F4CA822}" dt="2025-08-04T19:20:41.638" v="1124" actId="20577"/>
          <ac:spMkLst>
            <pc:docMk/>
            <pc:sldMk cId="2570190746" sldId="441"/>
            <ac:spMk id="20" creationId="{C78A1829-8389-9A0B-173C-FA9B7B738A78}"/>
          </ac:spMkLst>
        </pc:spChg>
      </pc:sldChg>
    </pc:docChg>
  </pc:docChgLst>
  <pc:docChgLst>
    <pc:chgData name="Alexander Sellapillai" userId="5a95c19abef8aa5e" providerId="LiveId" clId="{EDF7ABD2-549E-4DE8-8CC6-7B7FFC1EAE96}"/>
    <pc:docChg chg="undo custSel addSld delSld modSld sldOrd addSection delSection">
      <pc:chgData name="Alexander Sellapillai" userId="5a95c19abef8aa5e" providerId="LiveId" clId="{EDF7ABD2-549E-4DE8-8CC6-7B7FFC1EAE96}" dt="2025-08-03T16:48:04.788" v="5025" actId="207"/>
      <pc:docMkLst>
        <pc:docMk/>
      </pc:docMkLst>
      <pc:sldChg chg="modSp mod">
        <pc:chgData name="Alexander Sellapillai" userId="5a95c19abef8aa5e" providerId="LiveId" clId="{EDF7ABD2-549E-4DE8-8CC6-7B7FFC1EAE96}" dt="2025-08-01T15:06:15.014" v="7" actId="20577"/>
        <pc:sldMkLst>
          <pc:docMk/>
          <pc:sldMk cId="1553522463" sldId="300"/>
        </pc:sldMkLst>
      </pc:sldChg>
      <pc:sldChg chg="del">
        <pc:chgData name="Alexander Sellapillai" userId="5a95c19abef8aa5e" providerId="LiveId" clId="{EDF7ABD2-549E-4DE8-8CC6-7B7FFC1EAE96}" dt="2025-08-02T08:24:27.194" v="356" actId="47"/>
        <pc:sldMkLst>
          <pc:docMk/>
          <pc:sldMk cId="826627079" sldId="330"/>
        </pc:sldMkLst>
      </pc:sldChg>
      <pc:sldChg chg="del">
        <pc:chgData name="Alexander Sellapillai" userId="5a95c19abef8aa5e" providerId="LiveId" clId="{EDF7ABD2-549E-4DE8-8CC6-7B7FFC1EAE96}" dt="2025-08-02T08:24:27.194" v="356" actId="47"/>
        <pc:sldMkLst>
          <pc:docMk/>
          <pc:sldMk cId="3811576594" sldId="354"/>
        </pc:sldMkLst>
      </pc:sldChg>
      <pc:sldChg chg="del">
        <pc:chgData name="Alexander Sellapillai" userId="5a95c19abef8aa5e" providerId="LiveId" clId="{EDF7ABD2-549E-4DE8-8CC6-7B7FFC1EAE96}" dt="2025-08-02T08:24:27.194" v="356" actId="47"/>
        <pc:sldMkLst>
          <pc:docMk/>
          <pc:sldMk cId="4165286173" sldId="355"/>
        </pc:sldMkLst>
      </pc:sldChg>
      <pc:sldChg chg="del">
        <pc:chgData name="Alexander Sellapillai" userId="5a95c19abef8aa5e" providerId="LiveId" clId="{EDF7ABD2-549E-4DE8-8CC6-7B7FFC1EAE96}" dt="2025-08-02T08:24:27.194" v="356" actId="47"/>
        <pc:sldMkLst>
          <pc:docMk/>
          <pc:sldMk cId="2728256729" sldId="356"/>
        </pc:sldMkLst>
      </pc:sldChg>
      <pc:sldChg chg="del">
        <pc:chgData name="Alexander Sellapillai" userId="5a95c19abef8aa5e" providerId="LiveId" clId="{EDF7ABD2-549E-4DE8-8CC6-7B7FFC1EAE96}" dt="2025-08-02T08:24:27.194" v="356" actId="47"/>
        <pc:sldMkLst>
          <pc:docMk/>
          <pc:sldMk cId="2912608388" sldId="357"/>
        </pc:sldMkLst>
      </pc:sldChg>
      <pc:sldChg chg="del">
        <pc:chgData name="Alexander Sellapillai" userId="5a95c19abef8aa5e" providerId="LiveId" clId="{EDF7ABD2-549E-4DE8-8CC6-7B7FFC1EAE96}" dt="2025-08-02T08:24:27.194" v="356" actId="47"/>
        <pc:sldMkLst>
          <pc:docMk/>
          <pc:sldMk cId="3623000303" sldId="358"/>
        </pc:sldMkLst>
      </pc:sldChg>
      <pc:sldChg chg="del">
        <pc:chgData name="Alexander Sellapillai" userId="5a95c19abef8aa5e" providerId="LiveId" clId="{EDF7ABD2-549E-4DE8-8CC6-7B7FFC1EAE96}" dt="2025-08-02T08:24:27.194" v="356" actId="47"/>
        <pc:sldMkLst>
          <pc:docMk/>
          <pc:sldMk cId="3337451495" sldId="360"/>
        </pc:sldMkLst>
      </pc:sldChg>
      <pc:sldChg chg="del">
        <pc:chgData name="Alexander Sellapillai" userId="5a95c19abef8aa5e" providerId="LiveId" clId="{EDF7ABD2-549E-4DE8-8CC6-7B7FFC1EAE96}" dt="2025-08-02T08:24:27.194" v="356" actId="47"/>
        <pc:sldMkLst>
          <pc:docMk/>
          <pc:sldMk cId="2329397079" sldId="361"/>
        </pc:sldMkLst>
      </pc:sldChg>
      <pc:sldChg chg="del">
        <pc:chgData name="Alexander Sellapillai" userId="5a95c19abef8aa5e" providerId="LiveId" clId="{EDF7ABD2-549E-4DE8-8CC6-7B7FFC1EAE96}" dt="2025-08-02T08:24:27.194" v="356" actId="47"/>
        <pc:sldMkLst>
          <pc:docMk/>
          <pc:sldMk cId="2978606384" sldId="362"/>
        </pc:sldMkLst>
      </pc:sldChg>
      <pc:sldChg chg="del">
        <pc:chgData name="Alexander Sellapillai" userId="5a95c19abef8aa5e" providerId="LiveId" clId="{EDF7ABD2-549E-4DE8-8CC6-7B7FFC1EAE96}" dt="2025-08-02T08:24:27.194" v="356" actId="47"/>
        <pc:sldMkLst>
          <pc:docMk/>
          <pc:sldMk cId="1087897873" sldId="363"/>
        </pc:sldMkLst>
      </pc:sldChg>
      <pc:sldChg chg="del">
        <pc:chgData name="Alexander Sellapillai" userId="5a95c19abef8aa5e" providerId="LiveId" clId="{EDF7ABD2-549E-4DE8-8CC6-7B7FFC1EAE96}" dt="2025-08-02T08:24:27.194" v="356" actId="47"/>
        <pc:sldMkLst>
          <pc:docMk/>
          <pc:sldMk cId="3111579897" sldId="364"/>
        </pc:sldMkLst>
      </pc:sldChg>
      <pc:sldChg chg="del">
        <pc:chgData name="Alexander Sellapillai" userId="5a95c19abef8aa5e" providerId="LiveId" clId="{EDF7ABD2-549E-4DE8-8CC6-7B7FFC1EAE96}" dt="2025-08-02T08:24:27.194" v="356" actId="47"/>
        <pc:sldMkLst>
          <pc:docMk/>
          <pc:sldMk cId="1187418522" sldId="365"/>
        </pc:sldMkLst>
      </pc:sldChg>
      <pc:sldChg chg="del">
        <pc:chgData name="Alexander Sellapillai" userId="5a95c19abef8aa5e" providerId="LiveId" clId="{EDF7ABD2-549E-4DE8-8CC6-7B7FFC1EAE96}" dt="2025-08-02T08:24:27.194" v="356" actId="47"/>
        <pc:sldMkLst>
          <pc:docMk/>
          <pc:sldMk cId="259088712" sldId="366"/>
        </pc:sldMkLst>
      </pc:sldChg>
      <pc:sldChg chg="del">
        <pc:chgData name="Alexander Sellapillai" userId="5a95c19abef8aa5e" providerId="LiveId" clId="{EDF7ABD2-549E-4DE8-8CC6-7B7FFC1EAE96}" dt="2025-08-02T08:24:27.194" v="356" actId="47"/>
        <pc:sldMkLst>
          <pc:docMk/>
          <pc:sldMk cId="1693009196" sldId="367"/>
        </pc:sldMkLst>
      </pc:sldChg>
      <pc:sldChg chg="del">
        <pc:chgData name="Alexander Sellapillai" userId="5a95c19abef8aa5e" providerId="LiveId" clId="{EDF7ABD2-549E-4DE8-8CC6-7B7FFC1EAE96}" dt="2025-08-02T08:24:27.194" v="356" actId="47"/>
        <pc:sldMkLst>
          <pc:docMk/>
          <pc:sldMk cId="1858939049" sldId="368"/>
        </pc:sldMkLst>
      </pc:sldChg>
      <pc:sldChg chg="del">
        <pc:chgData name="Alexander Sellapillai" userId="5a95c19abef8aa5e" providerId="LiveId" clId="{EDF7ABD2-549E-4DE8-8CC6-7B7FFC1EAE96}" dt="2025-08-02T08:24:27.194" v="356" actId="47"/>
        <pc:sldMkLst>
          <pc:docMk/>
          <pc:sldMk cId="3972283982" sldId="369"/>
        </pc:sldMkLst>
      </pc:sldChg>
      <pc:sldChg chg="del">
        <pc:chgData name="Alexander Sellapillai" userId="5a95c19abef8aa5e" providerId="LiveId" clId="{EDF7ABD2-549E-4DE8-8CC6-7B7FFC1EAE96}" dt="2025-08-02T08:24:27.194" v="356" actId="47"/>
        <pc:sldMkLst>
          <pc:docMk/>
          <pc:sldMk cId="3399036060" sldId="370"/>
        </pc:sldMkLst>
      </pc:sldChg>
      <pc:sldChg chg="del">
        <pc:chgData name="Alexander Sellapillai" userId="5a95c19abef8aa5e" providerId="LiveId" clId="{EDF7ABD2-549E-4DE8-8CC6-7B7FFC1EAE96}" dt="2025-08-02T08:24:27.194" v="356" actId="47"/>
        <pc:sldMkLst>
          <pc:docMk/>
          <pc:sldMk cId="1406795747" sldId="371"/>
        </pc:sldMkLst>
      </pc:sldChg>
      <pc:sldChg chg="modSp mod">
        <pc:chgData name="Alexander Sellapillai" userId="5a95c19abef8aa5e" providerId="LiveId" clId="{EDF7ABD2-549E-4DE8-8CC6-7B7FFC1EAE96}" dt="2025-08-01T16:54:45.766" v="335" actId="1076"/>
        <pc:sldMkLst>
          <pc:docMk/>
          <pc:sldMk cId="1925512036" sldId="373"/>
        </pc:sldMkLst>
        <pc:spChg chg="mod">
          <ac:chgData name="Alexander Sellapillai" userId="5a95c19abef8aa5e" providerId="LiveId" clId="{EDF7ABD2-549E-4DE8-8CC6-7B7FFC1EAE96}" dt="2025-08-01T16:54:45.766" v="335" actId="1076"/>
          <ac:spMkLst>
            <pc:docMk/>
            <pc:sldMk cId="1925512036" sldId="373"/>
            <ac:spMk id="2" creationId="{00000000-0000-0000-0000-000000000000}"/>
          </ac:spMkLst>
        </pc:spChg>
      </pc:sldChg>
      <pc:sldChg chg="modSp mod">
        <pc:chgData name="Alexander Sellapillai" userId="5a95c19abef8aa5e" providerId="LiveId" clId="{EDF7ABD2-549E-4DE8-8CC6-7B7FFC1EAE96}" dt="2025-08-01T16:55:29.605" v="337" actId="20577"/>
        <pc:sldMkLst>
          <pc:docMk/>
          <pc:sldMk cId="415574533" sldId="374"/>
        </pc:sldMkLst>
        <pc:spChg chg="mod">
          <ac:chgData name="Alexander Sellapillai" userId="5a95c19abef8aa5e" providerId="LiveId" clId="{EDF7ABD2-549E-4DE8-8CC6-7B7FFC1EAE96}" dt="2025-08-01T16:55:29.605" v="337" actId="20577"/>
          <ac:spMkLst>
            <pc:docMk/>
            <pc:sldMk cId="415574533" sldId="374"/>
            <ac:spMk id="2" creationId="{00000000-0000-0000-0000-000000000000}"/>
          </ac:spMkLst>
        </pc:spChg>
      </pc:sldChg>
      <pc:sldChg chg="modSp mod">
        <pc:chgData name="Alexander Sellapillai" userId="5a95c19abef8aa5e" providerId="LiveId" clId="{EDF7ABD2-549E-4DE8-8CC6-7B7FFC1EAE96}" dt="2025-08-01T15:07:22.572" v="8" actId="1076"/>
        <pc:sldMkLst>
          <pc:docMk/>
          <pc:sldMk cId="3801502468" sldId="375"/>
        </pc:sldMkLst>
        <pc:picChg chg="mod">
          <ac:chgData name="Alexander Sellapillai" userId="5a95c19abef8aa5e" providerId="LiveId" clId="{EDF7ABD2-549E-4DE8-8CC6-7B7FFC1EAE96}" dt="2025-08-01T15:07:22.572" v="8" actId="1076"/>
          <ac:picMkLst>
            <pc:docMk/>
            <pc:sldMk cId="3801502468" sldId="375"/>
            <ac:picMk id="4" creationId="{00000000-0000-0000-0000-000000000000}"/>
          </ac:picMkLst>
        </pc:picChg>
      </pc:sldChg>
      <pc:sldChg chg="modSp mod">
        <pc:chgData name="Alexander Sellapillai" userId="5a95c19abef8aa5e" providerId="LiveId" clId="{EDF7ABD2-549E-4DE8-8CC6-7B7FFC1EAE96}" dt="2025-08-01T15:08:27.124" v="9" actId="1076"/>
        <pc:sldMkLst>
          <pc:docMk/>
          <pc:sldMk cId="3646035189" sldId="377"/>
        </pc:sldMkLst>
        <pc:spChg chg="mod">
          <ac:chgData name="Alexander Sellapillai" userId="5a95c19abef8aa5e" providerId="LiveId" clId="{EDF7ABD2-549E-4DE8-8CC6-7B7FFC1EAE96}" dt="2025-08-01T15:08:27.124" v="9" actId="1076"/>
          <ac:spMkLst>
            <pc:docMk/>
            <pc:sldMk cId="3646035189" sldId="377"/>
            <ac:spMk id="2" creationId="{00000000-0000-0000-0000-000000000000}"/>
          </ac:spMkLst>
        </pc:spChg>
      </pc:sldChg>
      <pc:sldChg chg="modSp mod">
        <pc:chgData name="Alexander Sellapillai" userId="5a95c19abef8aa5e" providerId="LiveId" clId="{EDF7ABD2-549E-4DE8-8CC6-7B7FFC1EAE96}" dt="2025-08-01T16:59:48.884" v="350" actId="1076"/>
        <pc:sldMkLst>
          <pc:docMk/>
          <pc:sldMk cId="2126556414" sldId="378"/>
        </pc:sldMkLst>
        <pc:spChg chg="mod">
          <ac:chgData name="Alexander Sellapillai" userId="5a95c19abef8aa5e" providerId="LiveId" clId="{EDF7ABD2-549E-4DE8-8CC6-7B7FFC1EAE96}" dt="2025-08-01T16:59:48.884" v="350" actId="1076"/>
          <ac:spMkLst>
            <pc:docMk/>
            <pc:sldMk cId="2126556414" sldId="378"/>
            <ac:spMk id="2" creationId="{00000000-0000-0000-0000-000000000000}"/>
          </ac:spMkLst>
        </pc:spChg>
        <pc:picChg chg="mod">
          <ac:chgData name="Alexander Sellapillai" userId="5a95c19abef8aa5e" providerId="LiveId" clId="{EDF7ABD2-549E-4DE8-8CC6-7B7FFC1EAE96}" dt="2025-08-01T16:59:44.197" v="349" actId="1076"/>
          <ac:picMkLst>
            <pc:docMk/>
            <pc:sldMk cId="2126556414" sldId="378"/>
            <ac:picMk id="5" creationId="{00000000-0000-0000-0000-000000000000}"/>
          </ac:picMkLst>
        </pc:picChg>
      </pc:sldChg>
      <pc:sldChg chg="modSp add mod">
        <pc:chgData name="Alexander Sellapillai" userId="5a95c19abef8aa5e" providerId="LiveId" clId="{EDF7ABD2-549E-4DE8-8CC6-7B7FFC1EAE96}" dt="2025-08-01T15:17:58.282" v="67" actId="1076"/>
        <pc:sldMkLst>
          <pc:docMk/>
          <pc:sldMk cId="657773075" sldId="379"/>
        </pc:sldMkLst>
        <pc:spChg chg="mod">
          <ac:chgData name="Alexander Sellapillai" userId="5a95c19abef8aa5e" providerId="LiveId" clId="{EDF7ABD2-549E-4DE8-8CC6-7B7FFC1EAE96}" dt="2025-08-01T15:17:54.787" v="66" actId="255"/>
          <ac:spMkLst>
            <pc:docMk/>
            <pc:sldMk cId="657773075" sldId="379"/>
            <ac:spMk id="2" creationId="{D0BE31AA-8B24-4EB3-C691-4670C405CBDE}"/>
          </ac:spMkLst>
        </pc:spChg>
        <pc:spChg chg="mod">
          <ac:chgData name="Alexander Sellapillai" userId="5a95c19abef8aa5e" providerId="LiveId" clId="{EDF7ABD2-549E-4DE8-8CC6-7B7FFC1EAE96}" dt="2025-08-01T15:14:47.284" v="11"/>
          <ac:spMkLst>
            <pc:docMk/>
            <pc:sldMk cId="657773075" sldId="379"/>
            <ac:spMk id="3" creationId="{9B9F892A-A6E2-1199-E063-367F747FA1C2}"/>
          </ac:spMkLst>
        </pc:spChg>
        <pc:picChg chg="mod">
          <ac:chgData name="Alexander Sellapillai" userId="5a95c19abef8aa5e" providerId="LiveId" clId="{EDF7ABD2-549E-4DE8-8CC6-7B7FFC1EAE96}" dt="2025-08-01T15:17:58.282" v="67" actId="1076"/>
          <ac:picMkLst>
            <pc:docMk/>
            <pc:sldMk cId="657773075" sldId="379"/>
            <ac:picMk id="5" creationId="{26EF1825-BD05-4679-1363-ED4F43F0DFF2}"/>
          </ac:picMkLst>
        </pc:picChg>
      </pc:sldChg>
      <pc:sldChg chg="modSp add mod">
        <pc:chgData name="Alexander Sellapillai" userId="5a95c19abef8aa5e" providerId="LiveId" clId="{EDF7ABD2-549E-4DE8-8CC6-7B7FFC1EAE96}" dt="2025-08-01T15:18:27.771" v="74" actId="1076"/>
        <pc:sldMkLst>
          <pc:docMk/>
          <pc:sldMk cId="408664464" sldId="380"/>
        </pc:sldMkLst>
        <pc:spChg chg="mod">
          <ac:chgData name="Alexander Sellapillai" userId="5a95c19abef8aa5e" providerId="LiveId" clId="{EDF7ABD2-549E-4DE8-8CC6-7B7FFC1EAE96}" dt="2025-08-01T15:18:27.771" v="74" actId="1076"/>
          <ac:spMkLst>
            <pc:docMk/>
            <pc:sldMk cId="408664464" sldId="380"/>
            <ac:spMk id="2" creationId="{FC6DA974-5011-8B4C-C5EB-0E65A73CFE33}"/>
          </ac:spMkLst>
        </pc:spChg>
        <pc:spChg chg="mod">
          <ac:chgData name="Alexander Sellapillai" userId="5a95c19abef8aa5e" providerId="LiveId" clId="{EDF7ABD2-549E-4DE8-8CC6-7B7FFC1EAE96}" dt="2025-08-01T15:17:23.634" v="59" actId="1076"/>
          <ac:spMkLst>
            <pc:docMk/>
            <pc:sldMk cId="408664464" sldId="380"/>
            <ac:spMk id="3" creationId="{3D7A1E6B-0D01-FD04-3F74-5C2C75AD7BBE}"/>
          </ac:spMkLst>
        </pc:spChg>
      </pc:sldChg>
      <pc:sldChg chg="addSp delSp modSp add mod">
        <pc:chgData name="Alexander Sellapillai" userId="5a95c19abef8aa5e" providerId="LiveId" clId="{EDF7ABD2-549E-4DE8-8CC6-7B7FFC1EAE96}" dt="2025-08-01T15:24:32.105" v="147" actId="1076"/>
        <pc:sldMkLst>
          <pc:docMk/>
          <pc:sldMk cId="3446251188" sldId="381"/>
        </pc:sldMkLst>
        <pc:spChg chg="mod">
          <ac:chgData name="Alexander Sellapillai" userId="5a95c19abef8aa5e" providerId="LiveId" clId="{EDF7ABD2-549E-4DE8-8CC6-7B7FFC1EAE96}" dt="2025-08-01T15:24:30.378" v="146" actId="1076"/>
          <ac:spMkLst>
            <pc:docMk/>
            <pc:sldMk cId="3446251188" sldId="381"/>
            <ac:spMk id="2" creationId="{A7B0C0F6-418A-5EEE-B442-2A80924F25FB}"/>
          </ac:spMkLst>
        </pc:spChg>
        <pc:spChg chg="mod">
          <ac:chgData name="Alexander Sellapillai" userId="5a95c19abef8aa5e" providerId="LiveId" clId="{EDF7ABD2-549E-4DE8-8CC6-7B7FFC1EAE96}" dt="2025-08-01T15:23:24.784" v="135" actId="1076"/>
          <ac:spMkLst>
            <pc:docMk/>
            <pc:sldMk cId="3446251188" sldId="381"/>
            <ac:spMk id="3" creationId="{6C6AEF1F-405D-0989-CD55-F1C9898FD56F}"/>
          </ac:spMkLst>
        </pc:spChg>
        <pc:picChg chg="add mod">
          <ac:chgData name="Alexander Sellapillai" userId="5a95c19abef8aa5e" providerId="LiveId" clId="{EDF7ABD2-549E-4DE8-8CC6-7B7FFC1EAE96}" dt="2025-08-01T15:24:32.105" v="147" actId="1076"/>
          <ac:picMkLst>
            <pc:docMk/>
            <pc:sldMk cId="3446251188" sldId="381"/>
            <ac:picMk id="1026" creationId="{9F151B8A-4AF4-FF41-B50A-68E71C885036}"/>
          </ac:picMkLst>
        </pc:picChg>
      </pc:sldChg>
      <pc:sldChg chg="addSp delSp modSp add mod">
        <pc:chgData name="Alexander Sellapillai" userId="5a95c19abef8aa5e" providerId="LiveId" clId="{EDF7ABD2-549E-4DE8-8CC6-7B7FFC1EAE96}" dt="2025-08-01T15:52:19.841" v="215" actId="1076"/>
        <pc:sldMkLst>
          <pc:docMk/>
          <pc:sldMk cId="1343096306" sldId="382"/>
        </pc:sldMkLst>
        <pc:spChg chg="mod">
          <ac:chgData name="Alexander Sellapillai" userId="5a95c19abef8aa5e" providerId="LiveId" clId="{EDF7ABD2-549E-4DE8-8CC6-7B7FFC1EAE96}" dt="2025-08-01T15:40:01.364" v="187" actId="1076"/>
          <ac:spMkLst>
            <pc:docMk/>
            <pc:sldMk cId="1343096306" sldId="382"/>
            <ac:spMk id="2" creationId="{8A5873B9-C416-F381-79AB-26442A3B2E99}"/>
          </ac:spMkLst>
        </pc:spChg>
        <pc:spChg chg="mod">
          <ac:chgData name="Alexander Sellapillai" userId="5a95c19abef8aa5e" providerId="LiveId" clId="{EDF7ABD2-549E-4DE8-8CC6-7B7FFC1EAE96}" dt="2025-08-01T15:39:06.789" v="179" actId="20577"/>
          <ac:spMkLst>
            <pc:docMk/>
            <pc:sldMk cId="1343096306" sldId="382"/>
            <ac:spMk id="3" creationId="{4448A9B1-5B18-3F5F-594A-ADD2D44BB231}"/>
          </ac:spMkLst>
        </pc:spChg>
        <pc:picChg chg="add mod">
          <ac:chgData name="Alexander Sellapillai" userId="5a95c19abef8aa5e" providerId="LiveId" clId="{EDF7ABD2-549E-4DE8-8CC6-7B7FFC1EAE96}" dt="2025-08-01T15:52:19.841" v="215" actId="1076"/>
          <ac:picMkLst>
            <pc:docMk/>
            <pc:sldMk cId="1343096306" sldId="382"/>
            <ac:picMk id="11" creationId="{4C58C720-27AC-8198-2917-D3DF840E0550}"/>
          </ac:picMkLst>
        </pc:picChg>
      </pc:sldChg>
      <pc:sldChg chg="addSp delSp modSp add mod">
        <pc:chgData name="Alexander Sellapillai" userId="5a95c19abef8aa5e" providerId="LiveId" clId="{EDF7ABD2-549E-4DE8-8CC6-7B7FFC1EAE96}" dt="2025-08-01T15:52:14.365" v="212" actId="1076"/>
        <pc:sldMkLst>
          <pc:docMk/>
          <pc:sldMk cId="3614516734" sldId="383"/>
        </pc:sldMkLst>
        <pc:spChg chg="mod">
          <ac:chgData name="Alexander Sellapillai" userId="5a95c19abef8aa5e" providerId="LiveId" clId="{EDF7ABD2-549E-4DE8-8CC6-7B7FFC1EAE96}" dt="2025-08-01T15:43:18.104" v="208" actId="5793"/>
          <ac:spMkLst>
            <pc:docMk/>
            <pc:sldMk cId="3614516734" sldId="383"/>
            <ac:spMk id="2" creationId="{3B7C681E-F981-D51A-4C26-E534A4DEE966}"/>
          </ac:spMkLst>
        </pc:spChg>
        <pc:picChg chg="add mod">
          <ac:chgData name="Alexander Sellapillai" userId="5a95c19abef8aa5e" providerId="LiveId" clId="{EDF7ABD2-549E-4DE8-8CC6-7B7FFC1EAE96}" dt="2025-08-01T15:52:14.365" v="212" actId="1076"/>
          <ac:picMkLst>
            <pc:docMk/>
            <pc:sldMk cId="3614516734" sldId="383"/>
            <ac:picMk id="5" creationId="{803951D7-4AF9-1F7C-1F11-5FB70F8D7418}"/>
          </ac:picMkLst>
        </pc:picChg>
      </pc:sldChg>
      <pc:sldChg chg="addSp delSp modSp add mod">
        <pc:chgData name="Alexander Sellapillai" userId="5a95c19abef8aa5e" providerId="LiveId" clId="{EDF7ABD2-549E-4DE8-8CC6-7B7FFC1EAE96}" dt="2025-08-01T16:02:23.745" v="331" actId="1076"/>
        <pc:sldMkLst>
          <pc:docMk/>
          <pc:sldMk cId="4091568544" sldId="384"/>
        </pc:sldMkLst>
        <pc:spChg chg="mod">
          <ac:chgData name="Alexander Sellapillai" userId="5a95c19abef8aa5e" providerId="LiveId" clId="{EDF7ABD2-549E-4DE8-8CC6-7B7FFC1EAE96}" dt="2025-08-01T16:02:15.356" v="328" actId="20577"/>
          <ac:spMkLst>
            <pc:docMk/>
            <pc:sldMk cId="4091568544" sldId="384"/>
            <ac:spMk id="2" creationId="{34D22963-36E7-74B7-1C40-EC4C4F68B035}"/>
          </ac:spMkLst>
        </pc:spChg>
        <pc:spChg chg="mod">
          <ac:chgData name="Alexander Sellapillai" userId="5a95c19abef8aa5e" providerId="LiveId" clId="{EDF7ABD2-549E-4DE8-8CC6-7B7FFC1EAE96}" dt="2025-08-01T16:02:00.326" v="323" actId="20577"/>
          <ac:spMkLst>
            <pc:docMk/>
            <pc:sldMk cId="4091568544" sldId="384"/>
            <ac:spMk id="3" creationId="{92F260B2-44B3-83DF-3201-2315FBBDBA60}"/>
          </ac:spMkLst>
        </pc:spChg>
        <pc:picChg chg="add mod">
          <ac:chgData name="Alexander Sellapillai" userId="5a95c19abef8aa5e" providerId="LiveId" clId="{EDF7ABD2-549E-4DE8-8CC6-7B7FFC1EAE96}" dt="2025-08-01T16:02:23.745" v="331" actId="1076"/>
          <ac:picMkLst>
            <pc:docMk/>
            <pc:sldMk cId="4091568544" sldId="384"/>
            <ac:picMk id="7" creationId="{AE204478-CFC8-CF8E-6A32-E39299CBD96C}"/>
          </ac:picMkLst>
        </pc:picChg>
      </pc:sldChg>
      <pc:sldChg chg="addSp delSp modSp add mod">
        <pc:chgData name="Alexander Sellapillai" userId="5a95c19abef8aa5e" providerId="LiveId" clId="{EDF7ABD2-549E-4DE8-8CC6-7B7FFC1EAE96}" dt="2025-08-02T08:23:17.360" v="355" actId="1076"/>
        <pc:sldMkLst>
          <pc:docMk/>
          <pc:sldMk cId="2610717444" sldId="385"/>
        </pc:sldMkLst>
        <pc:picChg chg="add mod">
          <ac:chgData name="Alexander Sellapillai" userId="5a95c19abef8aa5e" providerId="LiveId" clId="{EDF7ABD2-549E-4DE8-8CC6-7B7FFC1EAE96}" dt="2025-08-02T08:23:17.360" v="355" actId="1076"/>
          <ac:picMkLst>
            <pc:docMk/>
            <pc:sldMk cId="2610717444" sldId="385"/>
            <ac:picMk id="2050" creationId="{BE1C2230-F357-51EB-9C0C-D8529E27E936}"/>
          </ac:picMkLst>
        </pc:picChg>
      </pc:sldChg>
      <pc:sldChg chg="addSp delSp modSp add mod ord">
        <pc:chgData name="Alexander Sellapillai" userId="5a95c19abef8aa5e" providerId="LiveId" clId="{EDF7ABD2-549E-4DE8-8CC6-7B7FFC1EAE96}" dt="2025-08-02T16:03:33.455" v="1303" actId="207"/>
        <pc:sldMkLst>
          <pc:docMk/>
          <pc:sldMk cId="883525804" sldId="386"/>
        </pc:sldMkLst>
        <pc:spChg chg="add mod">
          <ac:chgData name="Alexander Sellapillai" userId="5a95c19abef8aa5e" providerId="LiveId" clId="{EDF7ABD2-549E-4DE8-8CC6-7B7FFC1EAE96}" dt="2025-08-02T16:03:33.455" v="1303" actId="207"/>
          <ac:spMkLst>
            <pc:docMk/>
            <pc:sldMk cId="883525804" sldId="386"/>
            <ac:spMk id="5" creationId="{98EF63C0-4539-8BFE-33B5-66A89D6AFBA5}"/>
          </ac:spMkLst>
        </pc:spChg>
        <pc:spChg chg="mod">
          <ac:chgData name="Alexander Sellapillai" userId="5a95c19abef8aa5e" providerId="LiveId" clId="{EDF7ABD2-549E-4DE8-8CC6-7B7FFC1EAE96}" dt="2025-08-02T14:33:52.945" v="1101" actId="20577"/>
          <ac:spMkLst>
            <pc:docMk/>
            <pc:sldMk cId="883525804" sldId="386"/>
            <ac:spMk id="20" creationId="{F58713F6-B918-7ED4-8622-3C06F807CF38}"/>
          </ac:spMkLst>
        </pc:spChg>
        <pc:picChg chg="add mod">
          <ac:chgData name="Alexander Sellapillai" userId="5a95c19abef8aa5e" providerId="LiveId" clId="{EDF7ABD2-549E-4DE8-8CC6-7B7FFC1EAE96}" dt="2025-08-02T15:57:03.743" v="1281" actId="1076"/>
          <ac:picMkLst>
            <pc:docMk/>
            <pc:sldMk cId="883525804" sldId="386"/>
            <ac:picMk id="13" creationId="{1B7146E0-7E9C-75AD-412B-78895ABC638B}"/>
          </ac:picMkLst>
        </pc:picChg>
      </pc:sldChg>
      <pc:sldChg chg="addSp delSp modSp add mod">
        <pc:chgData name="Alexander Sellapillai" userId="5a95c19abef8aa5e" providerId="LiveId" clId="{EDF7ABD2-549E-4DE8-8CC6-7B7FFC1EAE96}" dt="2025-08-03T07:29:07.367" v="2852"/>
        <pc:sldMkLst>
          <pc:docMk/>
          <pc:sldMk cId="139417248" sldId="387"/>
        </pc:sldMkLst>
        <pc:spChg chg="mod">
          <ac:chgData name="Alexander Sellapillai" userId="5a95c19abef8aa5e" providerId="LiveId" clId="{EDF7ABD2-549E-4DE8-8CC6-7B7FFC1EAE96}" dt="2025-08-03T07:28:10.225" v="2828" actId="1076"/>
          <ac:spMkLst>
            <pc:docMk/>
            <pc:sldMk cId="139417248" sldId="387"/>
            <ac:spMk id="5" creationId="{9B9A0C61-4574-BCAE-9222-0CC70445F152}"/>
          </ac:spMkLst>
        </pc:spChg>
        <pc:spChg chg="mod">
          <ac:chgData name="Alexander Sellapillai" userId="5a95c19abef8aa5e" providerId="LiveId" clId="{EDF7ABD2-549E-4DE8-8CC6-7B7FFC1EAE96}" dt="2025-08-03T07:28:31.298" v="2849" actId="20577"/>
          <ac:spMkLst>
            <pc:docMk/>
            <pc:sldMk cId="139417248" sldId="387"/>
            <ac:spMk id="20" creationId="{3E92D5EE-B876-3D40-5055-4D5D7EFB5109}"/>
          </ac:spMkLst>
        </pc:spChg>
        <pc:picChg chg="add mod">
          <ac:chgData name="Alexander Sellapillai" userId="5a95c19abef8aa5e" providerId="LiveId" clId="{EDF7ABD2-549E-4DE8-8CC6-7B7FFC1EAE96}" dt="2025-08-03T07:29:07.367" v="2852"/>
          <ac:picMkLst>
            <pc:docMk/>
            <pc:sldMk cId="139417248" sldId="387"/>
            <ac:picMk id="11" creationId="{12A3FCB4-B654-68CF-35A2-F46C11A77AC6}"/>
          </ac:picMkLst>
        </pc:picChg>
      </pc:sldChg>
      <pc:sldChg chg="addSp delSp modSp add del mod">
        <pc:chgData name="Alexander Sellapillai" userId="5a95c19abef8aa5e" providerId="LiveId" clId="{EDF7ABD2-549E-4DE8-8CC6-7B7FFC1EAE96}" dt="2025-08-02T14:49:02.572" v="1257" actId="2696"/>
        <pc:sldMkLst>
          <pc:docMk/>
          <pc:sldMk cId="1041136249" sldId="388"/>
        </pc:sldMkLst>
      </pc:sldChg>
      <pc:sldChg chg="addSp delSp modSp add mod">
        <pc:chgData name="Alexander Sellapillai" userId="5a95c19abef8aa5e" providerId="LiveId" clId="{EDF7ABD2-549E-4DE8-8CC6-7B7FFC1EAE96}" dt="2025-08-03T07:09:55.300" v="1965" actId="20577"/>
        <pc:sldMkLst>
          <pc:docMk/>
          <pc:sldMk cId="1381045001" sldId="389"/>
        </pc:sldMkLst>
      </pc:sldChg>
      <pc:sldChg chg="addSp delSp modSp add mod ord">
        <pc:chgData name="Alexander Sellapillai" userId="5a95c19abef8aa5e" providerId="LiveId" clId="{EDF7ABD2-549E-4DE8-8CC6-7B7FFC1EAE96}" dt="2025-08-03T08:01:22.575" v="3074" actId="14100"/>
        <pc:sldMkLst>
          <pc:docMk/>
          <pc:sldMk cId="2353437338" sldId="390"/>
        </pc:sldMkLst>
        <pc:picChg chg="mod">
          <ac:chgData name="Alexander Sellapillai" userId="5a95c19abef8aa5e" providerId="LiveId" clId="{EDF7ABD2-549E-4DE8-8CC6-7B7FFC1EAE96}" dt="2025-08-03T08:01:22.575" v="3074" actId="14100"/>
          <ac:picMkLst>
            <pc:docMk/>
            <pc:sldMk cId="2353437338" sldId="390"/>
            <ac:picMk id="14" creationId="{EAE1B38E-D728-511F-D75E-253CF7D736F1}"/>
          </ac:picMkLst>
        </pc:picChg>
      </pc:sldChg>
      <pc:sldChg chg="addSp delSp modSp add del mod">
        <pc:chgData name="Alexander Sellapillai" userId="5a95c19abef8aa5e" providerId="LiveId" clId="{EDF7ABD2-549E-4DE8-8CC6-7B7FFC1EAE96}" dt="2025-08-02T16:16:52.666" v="1394" actId="2696"/>
        <pc:sldMkLst>
          <pc:docMk/>
          <pc:sldMk cId="2899082790" sldId="390"/>
        </pc:sldMkLst>
      </pc:sldChg>
      <pc:sldChg chg="addSp delSp modSp add mod">
        <pc:chgData name="Alexander Sellapillai" userId="5a95c19abef8aa5e" providerId="LiveId" clId="{EDF7ABD2-549E-4DE8-8CC6-7B7FFC1EAE96}" dt="2025-08-03T07:16:37.598" v="1995" actId="20577"/>
        <pc:sldMkLst>
          <pc:docMk/>
          <pc:sldMk cId="3783661244" sldId="391"/>
        </pc:sldMkLst>
        <pc:spChg chg="mod">
          <ac:chgData name="Alexander Sellapillai" userId="5a95c19abef8aa5e" providerId="LiveId" clId="{EDF7ABD2-549E-4DE8-8CC6-7B7FFC1EAE96}" dt="2025-08-03T07:16:37.598" v="1995" actId="20577"/>
          <ac:spMkLst>
            <pc:docMk/>
            <pc:sldMk cId="3783661244" sldId="391"/>
            <ac:spMk id="5" creationId="{8E90DB11-1943-A1F0-7F75-267361B53BD9}"/>
          </ac:spMkLst>
        </pc:spChg>
        <pc:spChg chg="mod">
          <ac:chgData name="Alexander Sellapillai" userId="5a95c19abef8aa5e" providerId="LiveId" clId="{EDF7ABD2-549E-4DE8-8CC6-7B7FFC1EAE96}" dt="2025-08-03T07:16:25.131" v="1989" actId="313"/>
          <ac:spMkLst>
            <pc:docMk/>
            <pc:sldMk cId="3783661244" sldId="391"/>
            <ac:spMk id="20" creationId="{48FC8A21-9C76-9203-335B-627BFDD109DD}"/>
          </ac:spMkLst>
        </pc:spChg>
      </pc:sldChg>
      <pc:sldChg chg="addSp delSp modSp add mod">
        <pc:chgData name="Alexander Sellapillai" userId="5a95c19abef8aa5e" providerId="LiveId" clId="{EDF7ABD2-549E-4DE8-8CC6-7B7FFC1EAE96}" dt="2025-08-03T07:18:26.261" v="2195" actId="1076"/>
        <pc:sldMkLst>
          <pc:docMk/>
          <pc:sldMk cId="360609798" sldId="392"/>
        </pc:sldMkLst>
        <pc:spChg chg="mod">
          <ac:chgData name="Alexander Sellapillai" userId="5a95c19abef8aa5e" providerId="LiveId" clId="{EDF7ABD2-549E-4DE8-8CC6-7B7FFC1EAE96}" dt="2025-08-03T07:17:38.178" v="2125" actId="14100"/>
          <ac:spMkLst>
            <pc:docMk/>
            <pc:sldMk cId="360609798" sldId="392"/>
            <ac:spMk id="5" creationId="{AA1143ED-1285-8434-F49B-F6CDD01A9B44}"/>
          </ac:spMkLst>
        </pc:spChg>
        <pc:spChg chg="mod">
          <ac:chgData name="Alexander Sellapillai" userId="5a95c19abef8aa5e" providerId="LiveId" clId="{EDF7ABD2-549E-4DE8-8CC6-7B7FFC1EAE96}" dt="2025-08-03T07:18:06.569" v="2192" actId="313"/>
          <ac:spMkLst>
            <pc:docMk/>
            <pc:sldMk cId="360609798" sldId="392"/>
            <ac:spMk id="20" creationId="{E1D397F5-CAFD-F66F-E596-47A7D11E15CE}"/>
          </ac:spMkLst>
        </pc:spChg>
        <pc:picChg chg="add mod">
          <ac:chgData name="Alexander Sellapillai" userId="5a95c19abef8aa5e" providerId="LiveId" clId="{EDF7ABD2-549E-4DE8-8CC6-7B7FFC1EAE96}" dt="2025-08-03T07:18:26.261" v="2195" actId="1076"/>
          <ac:picMkLst>
            <pc:docMk/>
            <pc:sldMk cId="360609798" sldId="392"/>
            <ac:picMk id="6" creationId="{1C8C0B1A-E124-F166-3F28-A67D5E725F37}"/>
          </ac:picMkLst>
        </pc:picChg>
      </pc:sldChg>
      <pc:sldChg chg="modSp add mod">
        <pc:chgData name="Alexander Sellapillai" userId="5a95c19abef8aa5e" providerId="LiveId" clId="{EDF7ABD2-549E-4DE8-8CC6-7B7FFC1EAE96}" dt="2025-08-03T07:21:26.834" v="2467" actId="1076"/>
        <pc:sldMkLst>
          <pc:docMk/>
          <pc:sldMk cId="2601077214" sldId="393"/>
        </pc:sldMkLst>
        <pc:spChg chg="mod">
          <ac:chgData name="Alexander Sellapillai" userId="5a95c19abef8aa5e" providerId="LiveId" clId="{EDF7ABD2-549E-4DE8-8CC6-7B7FFC1EAE96}" dt="2025-08-03T07:21:26.834" v="2467" actId="1076"/>
          <ac:spMkLst>
            <pc:docMk/>
            <pc:sldMk cId="2601077214" sldId="393"/>
            <ac:spMk id="5" creationId="{832449EF-B767-A9EC-6F4F-FBDBFEEFA0BB}"/>
          </ac:spMkLst>
        </pc:spChg>
        <pc:spChg chg="mod">
          <ac:chgData name="Alexander Sellapillai" userId="5a95c19abef8aa5e" providerId="LiveId" clId="{EDF7ABD2-549E-4DE8-8CC6-7B7FFC1EAE96}" dt="2025-08-03T07:19:03.371" v="2208" actId="20577"/>
          <ac:spMkLst>
            <pc:docMk/>
            <pc:sldMk cId="2601077214" sldId="393"/>
            <ac:spMk id="20" creationId="{18CEAE54-FE7E-64C8-C99B-70C245CB10DF}"/>
          </ac:spMkLst>
        </pc:spChg>
      </pc:sldChg>
      <pc:sldChg chg="addSp delSp modSp add mod">
        <pc:chgData name="Alexander Sellapillai" userId="5a95c19abef8aa5e" providerId="LiveId" clId="{EDF7ABD2-549E-4DE8-8CC6-7B7FFC1EAE96}" dt="2025-08-03T07:27:26.452" v="2823" actId="20577"/>
        <pc:sldMkLst>
          <pc:docMk/>
          <pc:sldMk cId="2896104695" sldId="394"/>
        </pc:sldMkLst>
        <pc:spChg chg="mod">
          <ac:chgData name="Alexander Sellapillai" userId="5a95c19abef8aa5e" providerId="LiveId" clId="{EDF7ABD2-549E-4DE8-8CC6-7B7FFC1EAE96}" dt="2025-08-03T07:27:26.452" v="2823" actId="20577"/>
          <ac:spMkLst>
            <pc:docMk/>
            <pc:sldMk cId="2896104695" sldId="394"/>
            <ac:spMk id="5" creationId="{BBE20F49-3B68-15C3-01F9-8F6F11AD621C}"/>
          </ac:spMkLst>
        </pc:spChg>
        <pc:spChg chg="mod">
          <ac:chgData name="Alexander Sellapillai" userId="5a95c19abef8aa5e" providerId="LiveId" clId="{EDF7ABD2-549E-4DE8-8CC6-7B7FFC1EAE96}" dt="2025-08-03T07:23:37.199" v="2509" actId="313"/>
          <ac:spMkLst>
            <pc:docMk/>
            <pc:sldMk cId="2896104695" sldId="394"/>
            <ac:spMk id="20" creationId="{3879276A-F5DA-E499-3070-6344E965296B}"/>
          </ac:spMkLst>
        </pc:spChg>
        <pc:picChg chg="add mod">
          <ac:chgData name="Alexander Sellapillai" userId="5a95c19abef8aa5e" providerId="LiveId" clId="{EDF7ABD2-549E-4DE8-8CC6-7B7FFC1EAE96}" dt="2025-08-03T07:25:17.585" v="2514" actId="1076"/>
          <ac:picMkLst>
            <pc:docMk/>
            <pc:sldMk cId="2896104695" sldId="394"/>
            <ac:picMk id="7" creationId="{B67B6830-4EFB-CBB5-5475-4DA2765851A2}"/>
          </ac:picMkLst>
        </pc:picChg>
      </pc:sldChg>
      <pc:sldChg chg="addSp delSp modSp add mod">
        <pc:chgData name="Alexander Sellapillai" userId="5a95c19abef8aa5e" providerId="LiveId" clId="{EDF7ABD2-549E-4DE8-8CC6-7B7FFC1EAE96}" dt="2025-08-03T07:33:31.558" v="2918" actId="1076"/>
        <pc:sldMkLst>
          <pc:docMk/>
          <pc:sldMk cId="1641145711" sldId="395"/>
        </pc:sldMkLst>
        <pc:spChg chg="mod">
          <ac:chgData name="Alexander Sellapillai" userId="5a95c19abef8aa5e" providerId="LiveId" clId="{EDF7ABD2-549E-4DE8-8CC6-7B7FFC1EAE96}" dt="2025-08-03T07:30:31.888" v="2909" actId="207"/>
          <ac:spMkLst>
            <pc:docMk/>
            <pc:sldMk cId="1641145711" sldId="395"/>
            <ac:spMk id="5" creationId="{384C2881-AA2A-91B1-6B9B-03A796419F54}"/>
          </ac:spMkLst>
        </pc:spChg>
        <pc:spChg chg="mod">
          <ac:chgData name="Alexander Sellapillai" userId="5a95c19abef8aa5e" providerId="LiveId" clId="{EDF7ABD2-549E-4DE8-8CC6-7B7FFC1EAE96}" dt="2025-08-03T07:29:30.214" v="2880" actId="20577"/>
          <ac:spMkLst>
            <pc:docMk/>
            <pc:sldMk cId="1641145711" sldId="395"/>
            <ac:spMk id="20" creationId="{56C64BBD-C6A4-DF46-F514-710B517C2258}"/>
          </ac:spMkLst>
        </pc:spChg>
        <pc:picChg chg="add mod">
          <ac:chgData name="Alexander Sellapillai" userId="5a95c19abef8aa5e" providerId="LiveId" clId="{EDF7ABD2-549E-4DE8-8CC6-7B7FFC1EAE96}" dt="2025-08-03T07:33:31.558" v="2918" actId="1076"/>
          <ac:picMkLst>
            <pc:docMk/>
            <pc:sldMk cId="1641145711" sldId="395"/>
            <ac:picMk id="4" creationId="{A002FCA2-0BA2-DDD1-A147-5252B9760B6B}"/>
          </ac:picMkLst>
        </pc:picChg>
      </pc:sldChg>
      <pc:sldChg chg="addSp delSp modSp add mod">
        <pc:chgData name="Alexander Sellapillai" userId="5a95c19abef8aa5e" providerId="LiveId" clId="{EDF7ABD2-549E-4DE8-8CC6-7B7FFC1EAE96}" dt="2025-08-03T07:38:15.261" v="2971" actId="20577"/>
        <pc:sldMkLst>
          <pc:docMk/>
          <pc:sldMk cId="1970023924" sldId="396"/>
        </pc:sldMkLst>
        <pc:spChg chg="mod">
          <ac:chgData name="Alexander Sellapillai" userId="5a95c19abef8aa5e" providerId="LiveId" clId="{EDF7ABD2-549E-4DE8-8CC6-7B7FFC1EAE96}" dt="2025-08-03T07:38:15.261" v="2971" actId="20577"/>
          <ac:spMkLst>
            <pc:docMk/>
            <pc:sldMk cId="1970023924" sldId="396"/>
            <ac:spMk id="5" creationId="{63FA9BB7-155F-4060-4E63-89FBF1BDAE8F}"/>
          </ac:spMkLst>
        </pc:spChg>
        <pc:spChg chg="mod">
          <ac:chgData name="Alexander Sellapillai" userId="5a95c19abef8aa5e" providerId="LiveId" clId="{EDF7ABD2-549E-4DE8-8CC6-7B7FFC1EAE96}" dt="2025-08-03T07:37:39.831" v="2949" actId="20577"/>
          <ac:spMkLst>
            <pc:docMk/>
            <pc:sldMk cId="1970023924" sldId="396"/>
            <ac:spMk id="20" creationId="{231F0052-DD5B-B1B0-1AEE-E71BB5A556E9}"/>
          </ac:spMkLst>
        </pc:spChg>
        <pc:picChg chg="add mod">
          <ac:chgData name="Alexander Sellapillai" userId="5a95c19abef8aa5e" providerId="LiveId" clId="{EDF7ABD2-549E-4DE8-8CC6-7B7FFC1EAE96}" dt="2025-08-03T07:37:32.979" v="2935" actId="1076"/>
          <ac:picMkLst>
            <pc:docMk/>
            <pc:sldMk cId="1970023924" sldId="396"/>
            <ac:picMk id="3" creationId="{3BDE9644-A03E-DFB6-1127-4266B4F3C61D}"/>
          </ac:picMkLst>
        </pc:picChg>
      </pc:sldChg>
      <pc:sldChg chg="addSp delSp modSp add mod">
        <pc:chgData name="Alexander Sellapillai" userId="5a95c19abef8aa5e" providerId="LiveId" clId="{EDF7ABD2-549E-4DE8-8CC6-7B7FFC1EAE96}" dt="2025-08-03T08:01:36.714" v="3080" actId="1076"/>
        <pc:sldMkLst>
          <pc:docMk/>
          <pc:sldMk cId="2559443181" sldId="397"/>
        </pc:sldMkLst>
        <pc:spChg chg="mod">
          <ac:chgData name="Alexander Sellapillai" userId="5a95c19abef8aa5e" providerId="LiveId" clId="{EDF7ABD2-549E-4DE8-8CC6-7B7FFC1EAE96}" dt="2025-08-03T07:50:06.756" v="3008" actId="1076"/>
          <ac:spMkLst>
            <pc:docMk/>
            <pc:sldMk cId="2559443181" sldId="397"/>
            <ac:spMk id="5" creationId="{4B4C4C55-44F2-DFA1-1E41-0B1AA0ECF2CE}"/>
          </ac:spMkLst>
        </pc:spChg>
        <pc:spChg chg="mod">
          <ac:chgData name="Alexander Sellapillai" userId="5a95c19abef8aa5e" providerId="LiveId" clId="{EDF7ABD2-549E-4DE8-8CC6-7B7FFC1EAE96}" dt="2025-08-03T07:39:48.170" v="2973"/>
          <ac:spMkLst>
            <pc:docMk/>
            <pc:sldMk cId="2559443181" sldId="397"/>
            <ac:spMk id="20" creationId="{0711F4A6-43A0-3080-F081-0BA1E4D031D5}"/>
          </ac:spMkLst>
        </pc:spChg>
        <pc:picChg chg="add mod">
          <ac:chgData name="Alexander Sellapillai" userId="5a95c19abef8aa5e" providerId="LiveId" clId="{EDF7ABD2-549E-4DE8-8CC6-7B7FFC1EAE96}" dt="2025-08-03T08:01:36.714" v="3080" actId="1076"/>
          <ac:picMkLst>
            <pc:docMk/>
            <pc:sldMk cId="2559443181" sldId="397"/>
            <ac:picMk id="21" creationId="{43AE248B-05DB-7426-EDBA-0D14DF5B8019}"/>
          </ac:picMkLst>
        </pc:picChg>
      </pc:sldChg>
      <pc:sldChg chg="addSp delSp modSp add mod">
        <pc:chgData name="Alexander Sellapillai" userId="5a95c19abef8aa5e" providerId="LiveId" clId="{EDF7ABD2-549E-4DE8-8CC6-7B7FFC1EAE96}" dt="2025-08-03T11:27:16.408" v="3822" actId="6549"/>
        <pc:sldMkLst>
          <pc:docMk/>
          <pc:sldMk cId="2190544602" sldId="398"/>
        </pc:sldMkLst>
        <pc:spChg chg="mod">
          <ac:chgData name="Alexander Sellapillai" userId="5a95c19abef8aa5e" providerId="LiveId" clId="{EDF7ABD2-549E-4DE8-8CC6-7B7FFC1EAE96}" dt="2025-08-03T10:45:12.281" v="3403" actId="20577"/>
          <ac:spMkLst>
            <pc:docMk/>
            <pc:sldMk cId="2190544602" sldId="398"/>
            <ac:spMk id="5" creationId="{1B7CB2EA-83A8-F636-E0B1-CECE9111B7F8}"/>
          </ac:spMkLst>
        </pc:spChg>
        <pc:spChg chg="mod">
          <ac:chgData name="Alexander Sellapillai" userId="5a95c19abef8aa5e" providerId="LiveId" clId="{EDF7ABD2-549E-4DE8-8CC6-7B7FFC1EAE96}" dt="2025-08-03T11:27:16.408" v="3822" actId="6549"/>
          <ac:spMkLst>
            <pc:docMk/>
            <pc:sldMk cId="2190544602" sldId="398"/>
            <ac:spMk id="20" creationId="{42862CFB-CC21-0634-54CF-F0A7E51B752B}"/>
          </ac:spMkLst>
        </pc:spChg>
        <pc:picChg chg="add mod">
          <ac:chgData name="Alexander Sellapillai" userId="5a95c19abef8aa5e" providerId="LiveId" clId="{EDF7ABD2-549E-4DE8-8CC6-7B7FFC1EAE96}" dt="2025-08-03T10:39:57.429" v="3322" actId="1076"/>
          <ac:picMkLst>
            <pc:docMk/>
            <pc:sldMk cId="2190544602" sldId="398"/>
            <ac:picMk id="4" creationId="{6D569E3D-85E1-DE18-62D0-C2CAA453D004}"/>
          </ac:picMkLst>
        </pc:picChg>
      </pc:sldChg>
      <pc:sldChg chg="modSp add mod">
        <pc:chgData name="Alexander Sellapillai" userId="5a95c19abef8aa5e" providerId="LiveId" clId="{EDF7ABD2-549E-4DE8-8CC6-7B7FFC1EAE96}" dt="2025-08-03T11:27:39.599" v="3827" actId="20577"/>
        <pc:sldMkLst>
          <pc:docMk/>
          <pc:sldMk cId="2164169798" sldId="399"/>
        </pc:sldMkLst>
        <pc:spChg chg="mod">
          <ac:chgData name="Alexander Sellapillai" userId="5a95c19abef8aa5e" providerId="LiveId" clId="{EDF7ABD2-549E-4DE8-8CC6-7B7FFC1EAE96}" dt="2025-08-03T11:27:39.599" v="3827" actId="20577"/>
          <ac:spMkLst>
            <pc:docMk/>
            <pc:sldMk cId="2164169798" sldId="399"/>
            <ac:spMk id="20" creationId="{E637ADCA-4B8F-24AD-D2D2-16D208F88555}"/>
          </ac:spMkLst>
        </pc:spChg>
      </pc:sldChg>
      <pc:sldChg chg="addSp delSp modSp add del mod">
        <pc:chgData name="Alexander Sellapillai" userId="5a95c19abef8aa5e" providerId="LiveId" clId="{EDF7ABD2-549E-4DE8-8CC6-7B7FFC1EAE96}" dt="2025-08-03T10:41:45.066" v="3382" actId="2696"/>
        <pc:sldMkLst>
          <pc:docMk/>
          <pc:sldMk cId="2221855175" sldId="400"/>
        </pc:sldMkLst>
      </pc:sldChg>
      <pc:sldChg chg="addSp modSp add mod ord">
        <pc:chgData name="Alexander Sellapillai" userId="5a95c19abef8aa5e" providerId="LiveId" clId="{EDF7ABD2-549E-4DE8-8CC6-7B7FFC1EAE96}" dt="2025-08-03T11:27:24.646" v="3824" actId="20577"/>
        <pc:sldMkLst>
          <pc:docMk/>
          <pc:sldMk cId="568087477" sldId="401"/>
        </pc:sldMkLst>
        <pc:spChg chg="mod">
          <ac:chgData name="Alexander Sellapillai" userId="5a95c19abef8aa5e" providerId="LiveId" clId="{EDF7ABD2-549E-4DE8-8CC6-7B7FFC1EAE96}" dt="2025-08-03T10:49:14.295" v="3553" actId="14100"/>
          <ac:spMkLst>
            <pc:docMk/>
            <pc:sldMk cId="568087477" sldId="401"/>
            <ac:spMk id="5" creationId="{926A8DE2-9997-10F3-1823-F23AF9910EF7}"/>
          </ac:spMkLst>
        </pc:spChg>
        <pc:spChg chg="mod">
          <ac:chgData name="Alexander Sellapillai" userId="5a95c19abef8aa5e" providerId="LiveId" clId="{EDF7ABD2-549E-4DE8-8CC6-7B7FFC1EAE96}" dt="2025-08-03T11:27:24.646" v="3824" actId="20577"/>
          <ac:spMkLst>
            <pc:docMk/>
            <pc:sldMk cId="568087477" sldId="401"/>
            <ac:spMk id="20" creationId="{7908C8ED-FF77-508C-FA58-9A689AA1E2F0}"/>
          </ac:spMkLst>
        </pc:spChg>
        <pc:picChg chg="add mod">
          <ac:chgData name="Alexander Sellapillai" userId="5a95c19abef8aa5e" providerId="LiveId" clId="{EDF7ABD2-549E-4DE8-8CC6-7B7FFC1EAE96}" dt="2025-08-03T10:46:12.594" v="3404" actId="1076"/>
          <ac:picMkLst>
            <pc:docMk/>
            <pc:sldMk cId="568087477" sldId="401"/>
            <ac:picMk id="3" creationId="{98F7622E-A201-5894-A458-C011E41A8592}"/>
          </ac:picMkLst>
        </pc:picChg>
        <pc:picChg chg="add mod">
          <ac:chgData name="Alexander Sellapillai" userId="5a95c19abef8aa5e" providerId="LiveId" clId="{EDF7ABD2-549E-4DE8-8CC6-7B7FFC1EAE96}" dt="2025-08-03T10:46:14.295" v="3405" actId="1076"/>
          <ac:picMkLst>
            <pc:docMk/>
            <pc:sldMk cId="568087477" sldId="401"/>
            <ac:picMk id="4" creationId="{0CB9F3D5-5056-85AC-F69E-472E78369A34}"/>
          </ac:picMkLst>
        </pc:picChg>
      </pc:sldChg>
      <pc:sldChg chg="addSp delSp modSp add mod">
        <pc:chgData name="Alexander Sellapillai" userId="5a95c19abef8aa5e" providerId="LiveId" clId="{EDF7ABD2-549E-4DE8-8CC6-7B7FFC1EAE96}" dt="2025-08-03T11:27:53.420" v="3828" actId="20577"/>
        <pc:sldMkLst>
          <pc:docMk/>
          <pc:sldMk cId="4151912885" sldId="402"/>
        </pc:sldMkLst>
        <pc:spChg chg="mod">
          <ac:chgData name="Alexander Sellapillai" userId="5a95c19abef8aa5e" providerId="LiveId" clId="{EDF7ABD2-549E-4DE8-8CC6-7B7FFC1EAE96}" dt="2025-08-03T08:54:47.083" v="3310" actId="20577"/>
          <ac:spMkLst>
            <pc:docMk/>
            <pc:sldMk cId="4151912885" sldId="402"/>
            <ac:spMk id="5" creationId="{32A96741-7947-B82A-DC41-133ACE2C7828}"/>
          </ac:spMkLst>
        </pc:spChg>
        <pc:spChg chg="mod">
          <ac:chgData name="Alexander Sellapillai" userId="5a95c19abef8aa5e" providerId="LiveId" clId="{EDF7ABD2-549E-4DE8-8CC6-7B7FFC1EAE96}" dt="2025-08-03T11:27:53.420" v="3828" actId="20577"/>
          <ac:spMkLst>
            <pc:docMk/>
            <pc:sldMk cId="4151912885" sldId="402"/>
            <ac:spMk id="20" creationId="{DB4BE8A0-3E17-A54E-12C7-174187698F96}"/>
          </ac:spMkLst>
        </pc:spChg>
        <pc:picChg chg="add mod">
          <ac:chgData name="Alexander Sellapillai" userId="5a95c19abef8aa5e" providerId="LiveId" clId="{EDF7ABD2-549E-4DE8-8CC6-7B7FFC1EAE96}" dt="2025-08-03T08:55:58.643" v="3315" actId="1076"/>
          <ac:picMkLst>
            <pc:docMk/>
            <pc:sldMk cId="4151912885" sldId="402"/>
            <ac:picMk id="4" creationId="{7AA0CF24-8A20-5867-4866-45C37E08CC5A}"/>
          </ac:picMkLst>
        </pc:picChg>
      </pc:sldChg>
      <pc:sldChg chg="add">
        <pc:chgData name="Alexander Sellapillai" userId="5a95c19abef8aa5e" providerId="LiveId" clId="{EDF7ABD2-549E-4DE8-8CC6-7B7FFC1EAE96}" dt="2025-08-03T09:50:28.714" v="3316" actId="2890"/>
        <pc:sldMkLst>
          <pc:docMk/>
          <pc:sldMk cId="544343508" sldId="403"/>
        </pc:sldMkLst>
      </pc:sldChg>
      <pc:sldChg chg="modSp add mod ord">
        <pc:chgData name="Alexander Sellapillai" userId="5a95c19abef8aa5e" providerId="LiveId" clId="{EDF7ABD2-549E-4DE8-8CC6-7B7FFC1EAE96}" dt="2025-08-03T11:27:30.772" v="3825" actId="20577"/>
        <pc:sldMkLst>
          <pc:docMk/>
          <pc:sldMk cId="3194241239" sldId="404"/>
        </pc:sldMkLst>
        <pc:spChg chg="mod">
          <ac:chgData name="Alexander Sellapillai" userId="5a95c19abef8aa5e" providerId="LiveId" clId="{EDF7ABD2-549E-4DE8-8CC6-7B7FFC1EAE96}" dt="2025-08-03T11:27:30.772" v="3825" actId="20577"/>
          <ac:spMkLst>
            <pc:docMk/>
            <pc:sldMk cId="3194241239" sldId="404"/>
            <ac:spMk id="20" creationId="{AAD84449-9DDE-02D0-5810-2F9F2B2C054D}"/>
          </ac:spMkLst>
        </pc:spChg>
      </pc:sldChg>
      <pc:sldChg chg="modSp add mod ord">
        <pc:chgData name="Alexander Sellapillai" userId="5a95c19abef8aa5e" providerId="LiveId" clId="{EDF7ABD2-549E-4DE8-8CC6-7B7FFC1EAE96}" dt="2025-08-03T11:27:20.448" v="3823" actId="20577"/>
        <pc:sldMkLst>
          <pc:docMk/>
          <pc:sldMk cId="1427978087" sldId="405"/>
        </pc:sldMkLst>
        <pc:spChg chg="mod">
          <ac:chgData name="Alexander Sellapillai" userId="5a95c19abef8aa5e" providerId="LiveId" clId="{EDF7ABD2-549E-4DE8-8CC6-7B7FFC1EAE96}" dt="2025-08-03T11:27:20.448" v="3823" actId="20577"/>
          <ac:spMkLst>
            <pc:docMk/>
            <pc:sldMk cId="1427978087" sldId="405"/>
            <ac:spMk id="20" creationId="{27AE91F6-53BE-9A67-FB78-51835EB51FBA}"/>
          </ac:spMkLst>
        </pc:spChg>
      </pc:sldChg>
      <pc:sldChg chg="addSp delSp modSp add mod">
        <pc:chgData name="Alexander Sellapillai" userId="5a95c19abef8aa5e" providerId="LiveId" clId="{EDF7ABD2-549E-4DE8-8CC6-7B7FFC1EAE96}" dt="2025-08-03T11:36:59.127" v="4004" actId="1076"/>
        <pc:sldMkLst>
          <pc:docMk/>
          <pc:sldMk cId="2844289042" sldId="406"/>
        </pc:sldMkLst>
        <pc:spChg chg="mod">
          <ac:chgData name="Alexander Sellapillai" userId="5a95c19abef8aa5e" providerId="LiveId" clId="{EDF7ABD2-549E-4DE8-8CC6-7B7FFC1EAE96}" dt="2025-08-03T11:36:59.127" v="4004" actId="1076"/>
          <ac:spMkLst>
            <pc:docMk/>
            <pc:sldMk cId="2844289042" sldId="406"/>
            <ac:spMk id="5" creationId="{F80CE462-9452-BC93-C457-7F9D23385B6F}"/>
          </ac:spMkLst>
        </pc:spChg>
        <pc:spChg chg="mod">
          <ac:chgData name="Alexander Sellapillai" userId="5a95c19abef8aa5e" providerId="LiveId" clId="{EDF7ABD2-549E-4DE8-8CC6-7B7FFC1EAE96}" dt="2025-08-03T11:27:35.091" v="3826" actId="20577"/>
          <ac:spMkLst>
            <pc:docMk/>
            <pc:sldMk cId="2844289042" sldId="406"/>
            <ac:spMk id="20" creationId="{F986F9C3-1583-15CF-E3FE-73CE3FB7A8CF}"/>
          </ac:spMkLst>
        </pc:spChg>
        <pc:picChg chg="add mod">
          <ac:chgData name="Alexander Sellapillai" userId="5a95c19abef8aa5e" providerId="LiveId" clId="{EDF7ABD2-549E-4DE8-8CC6-7B7FFC1EAE96}" dt="2025-08-03T10:50:39.929" v="3556"/>
          <ac:picMkLst>
            <pc:docMk/>
            <pc:sldMk cId="2844289042" sldId="406"/>
            <ac:picMk id="2" creationId="{0350E00C-CB77-573E-DD0F-D51BE85A9525}"/>
          </ac:picMkLst>
        </pc:picChg>
      </pc:sldChg>
      <pc:sldChg chg="addSp delSp modSp add mod">
        <pc:chgData name="Alexander Sellapillai" userId="5a95c19abef8aa5e" providerId="LiveId" clId="{EDF7ABD2-549E-4DE8-8CC6-7B7FFC1EAE96}" dt="2025-08-03T11:27:57.277" v="3829" actId="20577"/>
        <pc:sldMkLst>
          <pc:docMk/>
          <pc:sldMk cId="1082046073" sldId="407"/>
        </pc:sldMkLst>
        <pc:spChg chg="mod">
          <ac:chgData name="Alexander Sellapillai" userId="5a95c19abef8aa5e" providerId="LiveId" clId="{EDF7ABD2-549E-4DE8-8CC6-7B7FFC1EAE96}" dt="2025-08-03T10:57:42.345" v="3787" actId="1076"/>
          <ac:spMkLst>
            <pc:docMk/>
            <pc:sldMk cId="1082046073" sldId="407"/>
            <ac:spMk id="5" creationId="{2461B9D7-8CA7-ED23-794D-E36CC7D027E0}"/>
          </ac:spMkLst>
        </pc:spChg>
        <pc:spChg chg="mod">
          <ac:chgData name="Alexander Sellapillai" userId="5a95c19abef8aa5e" providerId="LiveId" clId="{EDF7ABD2-549E-4DE8-8CC6-7B7FFC1EAE96}" dt="2025-08-03T11:27:57.277" v="3829" actId="20577"/>
          <ac:spMkLst>
            <pc:docMk/>
            <pc:sldMk cId="1082046073" sldId="407"/>
            <ac:spMk id="20" creationId="{DE4369E2-BB0B-FB2B-5C42-EEEBD11CAE36}"/>
          </ac:spMkLst>
        </pc:spChg>
        <pc:picChg chg="add mod">
          <ac:chgData name="Alexander Sellapillai" userId="5a95c19abef8aa5e" providerId="LiveId" clId="{EDF7ABD2-549E-4DE8-8CC6-7B7FFC1EAE96}" dt="2025-08-03T10:56:07.490" v="3645"/>
          <ac:picMkLst>
            <pc:docMk/>
            <pc:sldMk cId="1082046073" sldId="407"/>
            <ac:picMk id="2" creationId="{75B3839A-91A1-4AFD-E07B-6FAD12E25B34}"/>
          </ac:picMkLst>
        </pc:picChg>
      </pc:sldChg>
      <pc:sldChg chg="modSp add mod ord">
        <pc:chgData name="Alexander Sellapillai" userId="5a95c19abef8aa5e" providerId="LiveId" clId="{EDF7ABD2-549E-4DE8-8CC6-7B7FFC1EAE96}" dt="2025-08-03T11:37:50.935" v="4077" actId="207"/>
        <pc:sldMkLst>
          <pc:docMk/>
          <pc:sldMk cId="81683334" sldId="408"/>
        </pc:sldMkLst>
        <pc:spChg chg="mod">
          <ac:chgData name="Alexander Sellapillai" userId="5a95c19abef8aa5e" providerId="LiveId" clId="{EDF7ABD2-549E-4DE8-8CC6-7B7FFC1EAE96}" dt="2025-08-03T11:37:50.935" v="4077" actId="207"/>
          <ac:spMkLst>
            <pc:docMk/>
            <pc:sldMk cId="81683334" sldId="408"/>
            <ac:spMk id="5" creationId="{87FB7DBA-5E63-2CB5-0271-DE313D7BBF47}"/>
          </ac:spMkLst>
        </pc:spChg>
        <pc:spChg chg="mod">
          <ac:chgData name="Alexander Sellapillai" userId="5a95c19abef8aa5e" providerId="LiveId" clId="{EDF7ABD2-549E-4DE8-8CC6-7B7FFC1EAE96}" dt="2025-08-03T11:28:26.847" v="3866" actId="20577"/>
          <ac:spMkLst>
            <pc:docMk/>
            <pc:sldMk cId="81683334" sldId="408"/>
            <ac:spMk id="20" creationId="{E699E8F8-91D9-0080-1CD3-6D33AC96EC8F}"/>
          </ac:spMkLst>
        </pc:spChg>
      </pc:sldChg>
      <pc:sldChg chg="addSp delSp modSp add mod ord">
        <pc:chgData name="Alexander Sellapillai" userId="5a95c19abef8aa5e" providerId="LiveId" clId="{EDF7ABD2-549E-4DE8-8CC6-7B7FFC1EAE96}" dt="2025-08-03T14:44:33.491" v="4155" actId="1076"/>
        <pc:sldMkLst>
          <pc:docMk/>
          <pc:sldMk cId="1846479680" sldId="409"/>
        </pc:sldMkLst>
        <pc:spChg chg="mod">
          <ac:chgData name="Alexander Sellapillai" userId="5a95c19abef8aa5e" providerId="LiveId" clId="{EDF7ABD2-549E-4DE8-8CC6-7B7FFC1EAE96}" dt="2025-08-03T11:36:13.840" v="3995" actId="20577"/>
          <ac:spMkLst>
            <pc:docMk/>
            <pc:sldMk cId="1846479680" sldId="409"/>
            <ac:spMk id="5" creationId="{5ECEA16C-1E77-6886-3899-76B46D5415F6}"/>
          </ac:spMkLst>
        </pc:spChg>
        <pc:spChg chg="mod">
          <ac:chgData name="Alexander Sellapillai" userId="5a95c19abef8aa5e" providerId="LiveId" clId="{EDF7ABD2-549E-4DE8-8CC6-7B7FFC1EAE96}" dt="2025-08-03T11:29:28.933" v="3912" actId="20577"/>
          <ac:spMkLst>
            <pc:docMk/>
            <pc:sldMk cId="1846479680" sldId="409"/>
            <ac:spMk id="20" creationId="{9B05C747-FE22-4E81-FD4E-82B41B50631C}"/>
          </ac:spMkLst>
        </pc:spChg>
        <pc:picChg chg="add mod">
          <ac:chgData name="Alexander Sellapillai" userId="5a95c19abef8aa5e" providerId="LiveId" clId="{EDF7ABD2-549E-4DE8-8CC6-7B7FFC1EAE96}" dt="2025-08-03T14:44:33.491" v="4155" actId="1076"/>
          <ac:picMkLst>
            <pc:docMk/>
            <pc:sldMk cId="1846479680" sldId="409"/>
            <ac:picMk id="3" creationId="{6E508AB1-19DF-221C-17A3-DDCCAD7F461C}"/>
          </ac:picMkLst>
        </pc:picChg>
      </pc:sldChg>
      <pc:sldChg chg="add del">
        <pc:chgData name="Alexander Sellapillai" userId="5a95c19abef8aa5e" providerId="LiveId" clId="{EDF7ABD2-549E-4DE8-8CC6-7B7FFC1EAE96}" dt="2025-08-03T11:29:07.855" v="3895" actId="2696"/>
        <pc:sldMkLst>
          <pc:docMk/>
          <pc:sldMk cId="2869554445" sldId="409"/>
        </pc:sldMkLst>
      </pc:sldChg>
      <pc:sldChg chg="addSp delSp modSp add mod">
        <pc:chgData name="Alexander Sellapillai" userId="5a95c19abef8aa5e" providerId="LiveId" clId="{EDF7ABD2-549E-4DE8-8CC6-7B7FFC1EAE96}" dt="2025-08-03T14:45:25.764" v="4161" actId="1076"/>
        <pc:sldMkLst>
          <pc:docMk/>
          <pc:sldMk cId="393103411" sldId="410"/>
        </pc:sldMkLst>
        <pc:spChg chg="mod">
          <ac:chgData name="Alexander Sellapillai" userId="5a95c19abef8aa5e" providerId="LiveId" clId="{EDF7ABD2-549E-4DE8-8CC6-7B7FFC1EAE96}" dt="2025-08-03T11:36:33.103" v="3997" actId="20577"/>
          <ac:spMkLst>
            <pc:docMk/>
            <pc:sldMk cId="393103411" sldId="410"/>
            <ac:spMk id="5" creationId="{8CB967A6-B960-9D7E-63F3-CD94BFD2DA88}"/>
          </ac:spMkLst>
        </pc:spChg>
        <pc:spChg chg="mod">
          <ac:chgData name="Alexander Sellapillai" userId="5a95c19abef8aa5e" providerId="LiveId" clId="{EDF7ABD2-549E-4DE8-8CC6-7B7FFC1EAE96}" dt="2025-08-03T11:36:37.152" v="3999" actId="20577"/>
          <ac:spMkLst>
            <pc:docMk/>
            <pc:sldMk cId="393103411" sldId="410"/>
            <ac:spMk id="20" creationId="{FBE8219B-DE9B-A154-FA14-DA1384D5604A}"/>
          </ac:spMkLst>
        </pc:spChg>
        <pc:picChg chg="add mod">
          <ac:chgData name="Alexander Sellapillai" userId="5a95c19abef8aa5e" providerId="LiveId" clId="{EDF7ABD2-549E-4DE8-8CC6-7B7FFC1EAE96}" dt="2025-08-03T14:45:25.764" v="4161" actId="1076"/>
          <ac:picMkLst>
            <pc:docMk/>
            <pc:sldMk cId="393103411" sldId="410"/>
            <ac:picMk id="3" creationId="{CC58FD3A-4281-6BCC-23D4-5383E935EC49}"/>
          </ac:picMkLst>
        </pc:picChg>
      </pc:sldChg>
      <pc:sldChg chg="addSp delSp modSp add mod">
        <pc:chgData name="Alexander Sellapillai" userId="5a95c19abef8aa5e" providerId="LiveId" clId="{EDF7ABD2-549E-4DE8-8CC6-7B7FFC1EAE96}" dt="2025-08-03T14:44:40.488" v="4157"/>
        <pc:sldMkLst>
          <pc:docMk/>
          <pc:sldMk cId="2764965205" sldId="411"/>
        </pc:sldMkLst>
        <pc:picChg chg="add mod">
          <ac:chgData name="Alexander Sellapillai" userId="5a95c19abef8aa5e" providerId="LiveId" clId="{EDF7ABD2-549E-4DE8-8CC6-7B7FFC1EAE96}" dt="2025-08-03T14:44:40.488" v="4157"/>
          <ac:picMkLst>
            <pc:docMk/>
            <pc:sldMk cId="2764965205" sldId="411"/>
            <ac:picMk id="2" creationId="{5A983515-EA4C-DAAD-C44F-BD9D46E8515E}"/>
          </ac:picMkLst>
        </pc:picChg>
      </pc:sldChg>
      <pc:sldChg chg="modSp add mod ord">
        <pc:chgData name="Alexander Sellapillai" userId="5a95c19abef8aa5e" providerId="LiveId" clId="{EDF7ABD2-549E-4DE8-8CC6-7B7FFC1EAE96}" dt="2025-08-03T11:39:56.715" v="4137" actId="20577"/>
        <pc:sldMkLst>
          <pc:docMk/>
          <pc:sldMk cId="1054504777" sldId="412"/>
        </pc:sldMkLst>
        <pc:spChg chg="mod">
          <ac:chgData name="Alexander Sellapillai" userId="5a95c19abef8aa5e" providerId="LiveId" clId="{EDF7ABD2-549E-4DE8-8CC6-7B7FFC1EAE96}" dt="2025-08-03T11:38:06.872" v="4078" actId="1076"/>
          <ac:spMkLst>
            <pc:docMk/>
            <pc:sldMk cId="1054504777" sldId="412"/>
            <ac:spMk id="5" creationId="{EC82AE12-6C43-CCE9-0972-94ACB1AA14C4}"/>
          </ac:spMkLst>
        </pc:spChg>
        <pc:spChg chg="mod">
          <ac:chgData name="Alexander Sellapillai" userId="5a95c19abef8aa5e" providerId="LiveId" clId="{EDF7ABD2-549E-4DE8-8CC6-7B7FFC1EAE96}" dt="2025-08-03T11:39:56.715" v="4137" actId="20577"/>
          <ac:spMkLst>
            <pc:docMk/>
            <pc:sldMk cId="1054504777" sldId="412"/>
            <ac:spMk id="20" creationId="{1EF424C3-0B58-7621-5B67-F38EC5106DFA}"/>
          </ac:spMkLst>
        </pc:spChg>
      </pc:sldChg>
      <pc:sldChg chg="modSp add mod ord">
        <pc:chgData name="Alexander Sellapillai" userId="5a95c19abef8aa5e" providerId="LiveId" clId="{EDF7ABD2-549E-4DE8-8CC6-7B7FFC1EAE96}" dt="2025-08-03T14:45:36.172" v="4163" actId="20577"/>
        <pc:sldMkLst>
          <pc:docMk/>
          <pc:sldMk cId="3205323067" sldId="413"/>
        </pc:sldMkLst>
        <pc:spChg chg="mod">
          <ac:chgData name="Alexander Sellapillai" userId="5a95c19abef8aa5e" providerId="LiveId" clId="{EDF7ABD2-549E-4DE8-8CC6-7B7FFC1EAE96}" dt="2025-08-03T14:45:36.172" v="4163" actId="20577"/>
          <ac:spMkLst>
            <pc:docMk/>
            <pc:sldMk cId="3205323067" sldId="413"/>
            <ac:spMk id="5" creationId="{03B135FC-2CF2-8E28-B577-4A6EA2F6F721}"/>
          </ac:spMkLst>
        </pc:spChg>
        <pc:spChg chg="mod">
          <ac:chgData name="Alexander Sellapillai" userId="5a95c19abef8aa5e" providerId="LiveId" clId="{EDF7ABD2-549E-4DE8-8CC6-7B7FFC1EAE96}" dt="2025-08-03T11:40:15.647" v="4148" actId="20577"/>
          <ac:spMkLst>
            <pc:docMk/>
            <pc:sldMk cId="3205323067" sldId="413"/>
            <ac:spMk id="20" creationId="{A503B41C-1F2C-6D3D-D59A-845C8F7CBCA0}"/>
          </ac:spMkLst>
        </pc:spChg>
      </pc:sldChg>
      <pc:sldChg chg="addSp delSp modSp add mod ord">
        <pc:chgData name="Alexander Sellapillai" userId="5a95c19abef8aa5e" providerId="LiveId" clId="{EDF7ABD2-549E-4DE8-8CC6-7B7FFC1EAE96}" dt="2025-08-03T14:56:35.659" v="4349"/>
        <pc:sldMkLst>
          <pc:docMk/>
          <pc:sldMk cId="1273872598" sldId="414"/>
        </pc:sldMkLst>
        <pc:spChg chg="mod">
          <ac:chgData name="Alexander Sellapillai" userId="5a95c19abef8aa5e" providerId="LiveId" clId="{EDF7ABD2-549E-4DE8-8CC6-7B7FFC1EAE96}" dt="2025-08-03T14:56:35.659" v="4349"/>
          <ac:spMkLst>
            <pc:docMk/>
            <pc:sldMk cId="1273872598" sldId="414"/>
            <ac:spMk id="5" creationId="{6FE199D8-A0C6-C7AD-9F6F-FF5CBC09C351}"/>
          </ac:spMkLst>
        </pc:spChg>
        <pc:spChg chg="mod">
          <ac:chgData name="Alexander Sellapillai" userId="5a95c19abef8aa5e" providerId="LiveId" clId="{EDF7ABD2-549E-4DE8-8CC6-7B7FFC1EAE96}" dt="2025-08-03T14:56:21.380" v="4348" actId="207"/>
          <ac:spMkLst>
            <pc:docMk/>
            <pc:sldMk cId="1273872598" sldId="414"/>
            <ac:spMk id="20" creationId="{345E1F2E-F99B-7008-3D8A-72B77BBBCE31}"/>
          </ac:spMkLst>
        </pc:spChg>
        <pc:picChg chg="add mod">
          <ac:chgData name="Alexander Sellapillai" userId="5a95c19abef8aa5e" providerId="LiveId" clId="{EDF7ABD2-549E-4DE8-8CC6-7B7FFC1EAE96}" dt="2025-08-03T14:55:22.083" v="4236"/>
          <ac:picMkLst>
            <pc:docMk/>
            <pc:sldMk cId="1273872598" sldId="414"/>
            <ac:picMk id="2" creationId="{3C9F28D5-36D3-9534-3F08-D3213597F68E}"/>
          </ac:picMkLst>
        </pc:picChg>
      </pc:sldChg>
      <pc:sldChg chg="addSp delSp modSp add mod ord">
        <pc:chgData name="Alexander Sellapillai" userId="5a95c19abef8aa5e" providerId="LiveId" clId="{EDF7ABD2-549E-4DE8-8CC6-7B7FFC1EAE96}" dt="2025-08-03T16:48:04.788" v="5025" actId="207"/>
        <pc:sldMkLst>
          <pc:docMk/>
          <pc:sldMk cId="495210080" sldId="415"/>
        </pc:sldMkLst>
        <pc:spChg chg="add mod">
          <ac:chgData name="Alexander Sellapillai" userId="5a95c19abef8aa5e" providerId="LiveId" clId="{EDF7ABD2-549E-4DE8-8CC6-7B7FFC1EAE96}" dt="2025-08-03T16:48:04.788" v="5025" actId="207"/>
          <ac:spMkLst>
            <pc:docMk/>
            <pc:sldMk cId="495210080" sldId="415"/>
            <ac:spMk id="6" creationId="{1CEA1B37-863F-7291-1000-29851C7F0370}"/>
          </ac:spMkLst>
        </pc:spChg>
        <pc:spChg chg="mod">
          <ac:chgData name="Alexander Sellapillai" userId="5a95c19abef8aa5e" providerId="LiveId" clId="{EDF7ABD2-549E-4DE8-8CC6-7B7FFC1EAE96}" dt="2025-08-03T14:57:44.725" v="4374" actId="6549"/>
          <ac:spMkLst>
            <pc:docMk/>
            <pc:sldMk cId="495210080" sldId="415"/>
            <ac:spMk id="20" creationId="{244B9028-D434-CE9A-1F6B-647973039F5E}"/>
          </ac:spMkLst>
        </pc:spChg>
        <pc:picChg chg="add mod">
          <ac:chgData name="Alexander Sellapillai" userId="5a95c19abef8aa5e" providerId="LiveId" clId="{EDF7ABD2-549E-4DE8-8CC6-7B7FFC1EAE96}" dt="2025-08-03T16:40:35.724" v="4791" actId="1076"/>
          <ac:picMkLst>
            <pc:docMk/>
            <pc:sldMk cId="495210080" sldId="415"/>
            <ac:picMk id="8" creationId="{395C0640-D287-8855-5243-A83C734AD085}"/>
          </ac:picMkLst>
        </pc:picChg>
      </pc:sldChg>
      <pc:sldChg chg="modSp add del">
        <pc:chgData name="Alexander Sellapillai" userId="5a95c19abef8aa5e" providerId="LiveId" clId="{EDF7ABD2-549E-4DE8-8CC6-7B7FFC1EAE96}" dt="2025-08-03T14:57:14.085" v="4353" actId="2696"/>
        <pc:sldMkLst>
          <pc:docMk/>
          <pc:sldMk cId="1052949784" sldId="415"/>
        </pc:sldMkLst>
      </pc:sldChg>
      <pc:sldChg chg="addSp delSp modSp add mod">
        <pc:chgData name="Alexander Sellapillai" userId="5a95c19abef8aa5e" providerId="LiveId" clId="{EDF7ABD2-549E-4DE8-8CC6-7B7FFC1EAE96}" dt="2025-08-03T16:38:50.251" v="4787" actId="20577"/>
        <pc:sldMkLst>
          <pc:docMk/>
          <pc:sldMk cId="2979145767" sldId="416"/>
        </pc:sldMkLst>
        <pc:spChg chg="add mod">
          <ac:chgData name="Alexander Sellapillai" userId="5a95c19abef8aa5e" providerId="LiveId" clId="{EDF7ABD2-549E-4DE8-8CC6-7B7FFC1EAE96}" dt="2025-08-03T16:38:50.251" v="4787" actId="20577"/>
          <ac:spMkLst>
            <pc:docMk/>
            <pc:sldMk cId="2979145767" sldId="416"/>
            <ac:spMk id="7" creationId="{A1325A45-2202-CA5B-4FBB-146235DAAFF6}"/>
          </ac:spMkLst>
        </pc:spChg>
        <pc:spChg chg="mod">
          <ac:chgData name="Alexander Sellapillai" userId="5a95c19abef8aa5e" providerId="LiveId" clId="{EDF7ABD2-549E-4DE8-8CC6-7B7FFC1EAE96}" dt="2025-08-03T15:08:43.658" v="4425" actId="20577"/>
          <ac:spMkLst>
            <pc:docMk/>
            <pc:sldMk cId="2979145767" sldId="416"/>
            <ac:spMk id="20" creationId="{D9C6366A-1645-F001-BB79-EBEB729B59D4}"/>
          </ac:spMkLst>
        </pc:spChg>
        <pc:picChg chg="add mod">
          <ac:chgData name="Alexander Sellapillai" userId="5a95c19abef8aa5e" providerId="LiveId" clId="{EDF7ABD2-549E-4DE8-8CC6-7B7FFC1EAE96}" dt="2025-08-03T15:23:48.860" v="4546" actId="1076"/>
          <ac:picMkLst>
            <pc:docMk/>
            <pc:sldMk cId="2979145767" sldId="416"/>
            <ac:picMk id="6" creationId="{4433A3A9-5023-BC63-C5EE-7E7C9BE58FFB}"/>
          </ac:picMkLst>
        </pc:picChg>
      </pc:sldChg>
      <pc:sldChg chg="addSp delSp modSp add mod ord">
        <pc:chgData name="Alexander Sellapillai" userId="5a95c19abef8aa5e" providerId="LiveId" clId="{EDF7ABD2-549E-4DE8-8CC6-7B7FFC1EAE96}" dt="2025-08-03T16:39:18.670" v="4789" actId="20577"/>
        <pc:sldMkLst>
          <pc:docMk/>
          <pc:sldMk cId="849892495" sldId="417"/>
        </pc:sldMkLst>
        <pc:spChg chg="mod">
          <ac:chgData name="Alexander Sellapillai" userId="5a95c19abef8aa5e" providerId="LiveId" clId="{EDF7ABD2-549E-4DE8-8CC6-7B7FFC1EAE96}" dt="2025-08-03T15:11:43.293" v="4532" actId="20577"/>
          <ac:spMkLst>
            <pc:docMk/>
            <pc:sldMk cId="849892495" sldId="417"/>
            <ac:spMk id="5" creationId="{D594AF57-FD9B-4434-22F2-802DED56F12A}"/>
          </ac:spMkLst>
        </pc:spChg>
        <pc:spChg chg="mod">
          <ac:chgData name="Alexander Sellapillai" userId="5a95c19abef8aa5e" providerId="LiveId" clId="{EDF7ABD2-549E-4DE8-8CC6-7B7FFC1EAE96}" dt="2025-08-03T16:39:18.670" v="4789" actId="20577"/>
          <ac:spMkLst>
            <pc:docMk/>
            <pc:sldMk cId="849892495" sldId="417"/>
            <ac:spMk id="20" creationId="{2682D1D2-F70D-B12D-5C9B-7C6273170C70}"/>
          </ac:spMkLst>
        </pc:spChg>
        <pc:picChg chg="add mod">
          <ac:chgData name="Alexander Sellapillai" userId="5a95c19abef8aa5e" providerId="LiveId" clId="{EDF7ABD2-549E-4DE8-8CC6-7B7FFC1EAE96}" dt="2025-08-03T15:11:58.616" v="4535" actId="1076"/>
          <ac:picMkLst>
            <pc:docMk/>
            <pc:sldMk cId="849892495" sldId="417"/>
            <ac:picMk id="3" creationId="{74DD98F6-8FB0-35F3-3757-B026FF037C37}"/>
          </ac:picMkLst>
        </pc:picChg>
      </pc:sldChg>
    </pc:docChg>
  </pc:docChgLst>
  <pc:docChgLst>
    <pc:chgData name="Alexander Sellapillai" userId="5a95c19abef8aa5e" providerId="LiveId" clId="{7334EDFB-3D95-4CC9-AA4D-2017A63AFE9C}"/>
    <pc:docChg chg="undo custSel addSld delSld modSld">
      <pc:chgData name="Alexander Sellapillai" userId="5a95c19abef8aa5e" providerId="LiveId" clId="{7334EDFB-3D95-4CC9-AA4D-2017A63AFE9C}" dt="2025-07-21T17:09:59.109" v="423" actId="20577"/>
      <pc:docMkLst>
        <pc:docMk/>
      </pc:docMkLst>
      <pc:sldChg chg="addSp modSp mod">
        <pc:chgData name="Alexander Sellapillai" userId="5a95c19abef8aa5e" providerId="LiveId" clId="{7334EDFB-3D95-4CC9-AA4D-2017A63AFE9C}" dt="2025-07-21T16:25:26.420" v="20" actId="1076"/>
        <pc:sldMkLst>
          <pc:docMk/>
          <pc:sldMk cId="1553522463" sldId="300"/>
        </pc:sldMkLst>
      </pc:sldChg>
      <pc:sldChg chg="addSp delSp modSp mod">
        <pc:chgData name="Alexander Sellapillai" userId="5a95c19abef8aa5e" providerId="LiveId" clId="{7334EDFB-3D95-4CC9-AA4D-2017A63AFE9C}" dt="2025-07-21T16:35:15.210" v="103" actId="1076"/>
        <pc:sldMkLst>
          <pc:docMk/>
          <pc:sldMk cId="826627079" sldId="330"/>
        </pc:sldMkLst>
      </pc:sldChg>
      <pc:sldChg chg="addSp delSp modSp add mod">
        <pc:chgData name="Alexander Sellapillai" userId="5a95c19abef8aa5e" providerId="LiveId" clId="{7334EDFB-3D95-4CC9-AA4D-2017A63AFE9C}" dt="2025-07-21T16:54:57.880" v="322" actId="1076"/>
        <pc:sldMkLst>
          <pc:docMk/>
          <pc:sldMk cId="3811576594" sldId="354"/>
        </pc:sldMkLst>
      </pc:sldChg>
      <pc:sldChg chg="addSp delSp new del mod">
        <pc:chgData name="Alexander Sellapillai" userId="5a95c19abef8aa5e" providerId="LiveId" clId="{7334EDFB-3D95-4CC9-AA4D-2017A63AFE9C}" dt="2025-07-21T16:37:02.332" v="161" actId="680"/>
        <pc:sldMkLst>
          <pc:docMk/>
          <pc:sldMk cId="922957437" sldId="355"/>
        </pc:sldMkLst>
      </pc:sldChg>
      <pc:sldChg chg="addSp delSp modSp add mod">
        <pc:chgData name="Alexander Sellapillai" userId="5a95c19abef8aa5e" providerId="LiveId" clId="{7334EDFB-3D95-4CC9-AA4D-2017A63AFE9C}" dt="2025-07-21T17:03:24.199" v="401" actId="20577"/>
        <pc:sldMkLst>
          <pc:docMk/>
          <pc:sldMk cId="4165286173" sldId="355"/>
        </pc:sldMkLst>
      </pc:sldChg>
      <pc:sldChg chg="delSp modSp add mod">
        <pc:chgData name="Alexander Sellapillai" userId="5a95c19abef8aa5e" providerId="LiveId" clId="{7334EDFB-3D95-4CC9-AA4D-2017A63AFE9C}" dt="2025-07-21T17:09:59.109" v="423" actId="20577"/>
        <pc:sldMkLst>
          <pc:docMk/>
          <pc:sldMk cId="2728256729" sldId="356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5F4DCF1-ECAF-F7A7-2FE7-5E8E893BC44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1330B0-5BAC-7408-8C3C-78D8336840E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BC71B-6527-4638-937B-C93EB849CB02}" type="datetimeFigureOut">
              <a:rPr lang="en-US" smtClean="0"/>
              <a:t>10/31/2025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D7EEB3-E0A5-7440-F7ED-F59975ED1E8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548D11-7466-6432-3BF5-64A1A1FA59C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A70580-B89C-4157-871D-6B9318EE5F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157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5465A2-8C9C-419F-9FD8-234480873777}" type="datetimeFigureOut">
              <a:rPr lang="en-US" smtClean="0"/>
              <a:t>10/31/2025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AF00E9-A49D-4007-B3B9-A3783809E5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69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223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2284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4358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E15B2D-C71D-D789-36BE-A9D7AA41B6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C458D8A-9F45-B3DF-90F4-A3D2077252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10193F4-3F1D-9E82-30F5-BC0F423F20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C8A33F-56A4-ADDF-0151-C9E6D97C31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4203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7803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0197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4553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5026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3657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4508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4502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770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77394-0A20-4CF6-9066-CFC2C1C9D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9149" y="389840"/>
            <a:ext cx="8281987" cy="2954655"/>
          </a:xfr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10971F-8922-4B23-9C80-0643D7E350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9149" y="3536951"/>
            <a:ext cx="8281989" cy="255587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BC074-1090-47AF-BDE8-3859BF574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6522F-D41A-4734-8BD1-BD6E5A37D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D4206-406C-42A3-BBD4-44C043180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2184FF4-7029-4ED7-813A-192E60608764}"/>
              </a:ext>
            </a:extLst>
          </p:cNvPr>
          <p:cNvSpPr>
            <a:spLocks noChangeAspect="1"/>
          </p:cNvSpPr>
          <p:nvPr/>
        </p:nvSpPr>
        <p:spPr>
          <a:xfrm rot="2700000">
            <a:off x="612445" y="481888"/>
            <a:ext cx="1080000" cy="1262947"/>
          </a:xfrm>
          <a:custGeom>
            <a:avLst/>
            <a:gdLst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0 w 1080000"/>
              <a:gd name="connsiteY9" fmla="*/ 931034 h 1262947"/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540000 w 1080000"/>
              <a:gd name="connsiteY9" fmla="*/ 0 h 1262947"/>
              <a:gd name="connsiteX0" fmla="*/ 540000 w 1080000"/>
              <a:gd name="connsiteY0" fmla="*/ 0 h 1262947"/>
              <a:gd name="connsiteX1" fmla="*/ 1064374 w 1080000"/>
              <a:gd name="connsiteY1" fmla="*/ 931034 h 1262947"/>
              <a:gd name="connsiteX2" fmla="*/ 1069029 w 1080000"/>
              <a:gd name="connsiteY2" fmla="*/ 938533 h 1262947"/>
              <a:gd name="connsiteX3" fmla="*/ 1080000 w 1080000"/>
              <a:gd name="connsiteY3" fmla="*/ 992947 h 1262947"/>
              <a:gd name="connsiteX4" fmla="*/ 540000 w 1080000"/>
              <a:gd name="connsiteY4" fmla="*/ 1262947 h 1262947"/>
              <a:gd name="connsiteX5" fmla="*/ 0 w 1080000"/>
              <a:gd name="connsiteY5" fmla="*/ 992947 h 1262947"/>
              <a:gd name="connsiteX6" fmla="*/ 10971 w 1080000"/>
              <a:gd name="connsiteY6" fmla="*/ 938533 h 1262947"/>
              <a:gd name="connsiteX7" fmla="*/ 15626 w 1080000"/>
              <a:gd name="connsiteY7" fmla="*/ 931034 h 1262947"/>
              <a:gd name="connsiteX8" fmla="*/ 540000 w 1080000"/>
              <a:gd name="connsiteY8" fmla="*/ 0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AA7AB09-557C-41AD-9113-FF9F68FA1035}"/>
              </a:ext>
            </a:extLst>
          </p:cNvPr>
          <p:cNvSpPr/>
          <p:nvPr/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F99ECAA-1F11-4937-BBA6-51935AB44C9D}"/>
              </a:ext>
            </a:extLst>
          </p:cNvPr>
          <p:cNvSpPr>
            <a:spLocks noChangeAspect="1"/>
          </p:cNvSpPr>
          <p:nvPr/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9DE9FAB-6BBA-4CFE-B67D-77B47F01ECA4}"/>
              </a:ext>
            </a:extLst>
          </p:cNvPr>
          <p:cNvGrpSpPr/>
          <p:nvPr/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3626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79361-B9A1-48F2-9473-23DE30E2D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03906"/>
            <a:ext cx="11090275" cy="1333057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986779-C2F3-447D-85F7-F6B0E2C97D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61572-1A59-4E3B-BA65-3329E9468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EF84F1-99FE-4F0B-9E76-F581C2C1B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2D769-16B1-43C4-BF14-317553351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30566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56583A-514F-4632-820D-E7EE236A46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73CBBB-7DDC-4437-8C7D-22A1C35202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C69EBF-DA20-4024-8006-B158D571E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BAC8B9-14B5-4DF1-994D-AB47DB3BA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876582-5F9B-4F5E-AAD5-D608CB68E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93063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2053C-0E9C-4159-B7C9-6AB7434391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18020" y="662937"/>
            <a:ext cx="4624442" cy="5542025"/>
          </a:xfrm>
        </p:spPr>
        <p:txBody>
          <a:bodyPr vert="horz" wrap="square" lIns="0" tIns="0" rIns="0" bIns="0" rtlCol="0" anchor="ctr" anchorCtr="0">
            <a:normAutofit/>
          </a:bodyPr>
          <a:lstStyle>
            <a:lvl1pPr>
              <a:defRPr lang="en-US" dirty="0"/>
            </a:lvl1pPr>
          </a:lstStyle>
          <a:p>
            <a:pPr lvl="0">
              <a:lnSpc>
                <a:spcPct val="100000"/>
              </a:lnSpc>
            </a:pPr>
            <a:r>
              <a:rPr lang="en-US" dirty="0"/>
              <a:t>Click to add title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88CE9D0-E6DB-A38D-ED84-A53D0493E6D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267450" cy="6858000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Click icon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4119266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96D26C0-4AFC-33CC-99BE-317E9A84435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Click icon to insert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772C41-A024-2F33-1F04-21E003FA72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376680"/>
            <a:ext cx="9144000" cy="2286000"/>
          </a:xfrm>
        </p:spPr>
        <p:txBody>
          <a:bodyPr anchor="b">
            <a:noAutofit/>
          </a:bodyPr>
          <a:lstStyle>
            <a:lvl1pPr algn="ctr">
              <a:defRPr sz="54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BC2DF-9C2A-052C-AD2C-0A8ABAA5037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799840"/>
            <a:ext cx="9144000" cy="2286000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070940-5919-2C95-2278-32E50BF14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7D599-49CF-19FE-6D86-C5EDB765F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931DF1-1C8D-86B9-BFDD-098FFC00F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994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wo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>
            <a:extLst>
              <a:ext uri="{FF2B5EF4-FFF2-40B4-BE49-F238E27FC236}">
                <a16:creationId xmlns:a16="http://schemas.microsoft.com/office/drawing/2014/main" id="{94729CA3-91C4-4A89-9448-A2F0E40917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1069864" y="33337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68347B7-45FA-4A01-924D-DC385B720B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31786" y="5528198"/>
            <a:ext cx="631474" cy="667800"/>
            <a:chOff x="2994153" y="1378666"/>
            <a:chExt cx="631474" cy="6678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1167DA1-25D1-4E60-A62E-42B6F56A96E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3039890" y="1332929"/>
              <a:ext cx="540000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B7B7215-A661-477E-91D0-CDBE5564D2B9}"/>
                </a:ext>
              </a:extLst>
            </p:cNvPr>
            <p:cNvSpPr/>
            <p:nvPr/>
          </p:nvSpPr>
          <p:spPr>
            <a:xfrm rot="8100000">
              <a:off x="3047090" y="1506466"/>
              <a:ext cx="270000" cy="54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978E540-142B-4A82-9C3F-E61BC190AE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08635"/>
            <a:ext cx="11090274" cy="13320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6BF36-D4F5-4363-B440-BDAE50BBD4B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50862" y="2097175"/>
            <a:ext cx="5435600" cy="399565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800">
                <a:solidFill>
                  <a:schemeClr val="tx1"/>
                </a:solidFill>
              </a:defRPr>
            </a:lvl1pPr>
            <a:lvl2pPr marL="228600">
              <a:spcBef>
                <a:spcPts val="1000"/>
              </a:spcBef>
              <a:defRPr sz="1800">
                <a:solidFill>
                  <a:schemeClr val="tx1"/>
                </a:solidFill>
              </a:defRPr>
            </a:lvl2pPr>
            <a:lvl3pPr marL="411480" indent="-228600">
              <a:spcBef>
                <a:spcPts val="1000"/>
              </a:spcBef>
              <a:defRPr sz="1800">
                <a:solidFill>
                  <a:schemeClr val="tx1"/>
                </a:solidFill>
              </a:defRPr>
            </a:lvl3pPr>
            <a:lvl4pPr marL="594360">
              <a:spcBef>
                <a:spcPts val="1000"/>
              </a:spcBef>
              <a:defRPr sz="1800">
                <a:solidFill>
                  <a:schemeClr val="tx1"/>
                </a:solidFill>
              </a:defRPr>
            </a:lvl4pPr>
            <a:lvl5pPr marL="777240">
              <a:spcBef>
                <a:spcPts val="1000"/>
              </a:spcBef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B65629D-0977-C0EA-5E0B-C4822F43DAEE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205540" y="2097175"/>
            <a:ext cx="5435600" cy="399565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800">
                <a:solidFill>
                  <a:schemeClr val="tx1"/>
                </a:solidFill>
              </a:defRPr>
            </a:lvl1pPr>
            <a:lvl2pPr marL="228600">
              <a:spcBef>
                <a:spcPts val="1000"/>
              </a:spcBef>
              <a:defRPr sz="1800">
                <a:solidFill>
                  <a:schemeClr val="tx1"/>
                </a:solidFill>
              </a:defRPr>
            </a:lvl2pPr>
            <a:lvl3pPr marL="411480" indent="-228600">
              <a:spcBef>
                <a:spcPts val="1000"/>
              </a:spcBef>
              <a:defRPr sz="1800">
                <a:solidFill>
                  <a:schemeClr val="tx1"/>
                </a:solidFill>
              </a:defRPr>
            </a:lvl3pPr>
            <a:lvl4pPr marL="594360">
              <a:spcBef>
                <a:spcPts val="1000"/>
              </a:spcBef>
              <a:defRPr sz="1800">
                <a:solidFill>
                  <a:schemeClr val="tx1"/>
                </a:solidFill>
              </a:defRPr>
            </a:lvl4pPr>
            <a:lvl5pPr marL="777240">
              <a:spcBef>
                <a:spcPts val="1000"/>
              </a:spcBef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99A8AF-0998-4613-B1D8-C14ECBFFD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E44EAA-B8A9-4428-A9DF-1174DA940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E5C381-C899-4BF9-B584-2D78074D1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9829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ent +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974" y="196900"/>
            <a:ext cx="4899628" cy="2331490"/>
          </a:xfrm>
        </p:spPr>
        <p:txBody>
          <a:bodyPr anchor="b" anchorCtr="0">
            <a:noAutofit/>
          </a:bodyPr>
          <a:lstStyle>
            <a:lvl1pPr algn="r"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13049-5F46-053E-6279-8183259649A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83162" y="2827209"/>
            <a:ext cx="4917440" cy="3442144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algn="r">
              <a:defRPr sz="1200">
                <a:solidFill>
                  <a:schemeClr val="tx1"/>
                </a:solidFill>
              </a:defRPr>
            </a:lvl2pPr>
            <a:lvl3pPr algn="r">
              <a:defRPr sz="1200">
                <a:solidFill>
                  <a:schemeClr val="tx1"/>
                </a:solidFill>
              </a:defRPr>
            </a:lvl3pPr>
            <a:lvl4pPr algn="r">
              <a:defRPr sz="1200">
                <a:solidFill>
                  <a:schemeClr val="tx1"/>
                </a:solidFill>
              </a:defRPr>
            </a:lvl4pPr>
            <a:lvl5pPr algn="r"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C013AD6-0EF3-2B25-DDBD-2DF706123AE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5588" y="0"/>
            <a:ext cx="6095998" cy="68580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904CD02-7C7D-28DD-85A8-2FD92C29D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803321" y="682622"/>
            <a:ext cx="734257" cy="760506"/>
            <a:chOff x="5243759" y="1363788"/>
            <a:chExt cx="734257" cy="760506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FB7341D0-DC30-9661-B3E0-91DE7C379468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92A118B5-9F91-EA1B-3F95-6BFA5095544C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208891A5-91FA-D924-CB46-E74B50635001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BE5F7483-2261-D4C4-30E3-2D379D8CA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1189378" y="5232629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473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ent +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50801"/>
            <a:ext cx="11090275" cy="1237360"/>
          </a:xfrm>
        </p:spPr>
        <p:txBody>
          <a:bodyPr anchor="t" anchorCtr="0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13049-5F46-053E-6279-8183259649A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53720" y="1917065"/>
            <a:ext cx="2921000" cy="429768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423FEB60-8FB5-7F10-EDD7-8AB4B3139EF6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4048759" y="1917065"/>
            <a:ext cx="7591799" cy="429768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insert table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8155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>
            <a:extLst>
              <a:ext uri="{FF2B5EF4-FFF2-40B4-BE49-F238E27FC236}">
                <a16:creationId xmlns:a16="http://schemas.microsoft.com/office/drawing/2014/main" id="{94729CA3-91C4-4A89-9448-A2F0E40917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1069864" y="33337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78E540-142B-4A82-9C3F-E61BC190AE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488315"/>
            <a:ext cx="11090274" cy="13320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EFC6ED4-22DD-0C3B-D15A-218307AB6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379261" y="2030035"/>
            <a:ext cx="1335600" cy="1262947"/>
            <a:chOff x="10145015" y="2343978"/>
            <a:chExt cx="1335600" cy="1262947"/>
          </a:xfrm>
        </p:grpSpPr>
        <p:sp>
          <p:nvSpPr>
            <p:cNvPr id="12" name="Freeform: Shape 25">
              <a:extLst>
                <a:ext uri="{FF2B5EF4-FFF2-40B4-BE49-F238E27FC236}">
                  <a16:creationId xmlns:a16="http://schemas.microsoft.com/office/drawing/2014/main" id="{E4CD0F67-4BE8-1120-FCAE-806F9E18DD58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10400615" y="2343978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732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9B74B85-E3CB-E24E-54C6-AB161411D93A}"/>
                </a:ext>
              </a:extLst>
            </p:cNvPr>
            <p:cNvSpPr/>
            <p:nvPr/>
          </p:nvSpPr>
          <p:spPr>
            <a:xfrm rot="13500000">
              <a:off x="10415015" y="21798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60000"/>
                    <a:lumOff val="40000"/>
                    <a:alpha val="0"/>
                  </a:schemeClr>
                </a:gs>
                <a:gs pos="0">
                  <a:schemeClr val="bg2">
                    <a:lumMod val="75000"/>
                    <a:lumOff val="25000"/>
                    <a:alpha val="33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5" name="Freeform: Shape 21">
            <a:extLst>
              <a:ext uri="{FF2B5EF4-FFF2-40B4-BE49-F238E27FC236}">
                <a16:creationId xmlns:a16="http://schemas.microsoft.com/office/drawing/2014/main" id="{5781DEED-6608-D622-CA5E-C91FD8645E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4295775" y="0"/>
            <a:ext cx="360000" cy="274638"/>
          </a:xfrm>
          <a:custGeom>
            <a:avLst/>
            <a:gdLst>
              <a:gd name="connsiteX0" fmla="*/ 30714 w 360000"/>
              <a:gd name="connsiteY0" fmla="*/ 0 h 274638"/>
              <a:gd name="connsiteX1" fmla="*/ 329286 w 360000"/>
              <a:gd name="connsiteY1" fmla="*/ 0 h 274638"/>
              <a:gd name="connsiteX2" fmla="*/ 345855 w 360000"/>
              <a:gd name="connsiteY2" fmla="*/ 24574 h 274638"/>
              <a:gd name="connsiteX3" fmla="*/ 360000 w 360000"/>
              <a:gd name="connsiteY3" fmla="*/ 94638 h 274638"/>
              <a:gd name="connsiteX4" fmla="*/ 180000 w 360000"/>
              <a:gd name="connsiteY4" fmla="*/ 274638 h 274638"/>
              <a:gd name="connsiteX5" fmla="*/ 0 w 360000"/>
              <a:gd name="connsiteY5" fmla="*/ 94638 h 274638"/>
              <a:gd name="connsiteX6" fmla="*/ 14145 w 360000"/>
              <a:gd name="connsiteY6" fmla="*/ 24574 h 274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0000" h="274638">
                <a:moveTo>
                  <a:pt x="30714" y="0"/>
                </a:moveTo>
                <a:lnTo>
                  <a:pt x="329286" y="0"/>
                </a:lnTo>
                <a:lnTo>
                  <a:pt x="345855" y="24574"/>
                </a:lnTo>
                <a:cubicBezTo>
                  <a:pt x="354963" y="46109"/>
                  <a:pt x="360000" y="69785"/>
                  <a:pt x="360000" y="94638"/>
                </a:cubicBezTo>
                <a:cubicBezTo>
                  <a:pt x="360000" y="194049"/>
                  <a:pt x="279411" y="274638"/>
                  <a:pt x="180000" y="274638"/>
                </a:cubicBezTo>
                <a:cubicBezTo>
                  <a:pt x="80589" y="274638"/>
                  <a:pt x="0" y="194049"/>
                  <a:pt x="0" y="94638"/>
                </a:cubicBezTo>
                <a:cubicBezTo>
                  <a:pt x="0" y="69785"/>
                  <a:pt x="5037" y="46109"/>
                  <a:pt x="14145" y="24574"/>
                </a:cubicBezTo>
                <a:close/>
              </a:path>
            </a:pathLst>
          </a:cu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68347B7-45FA-4A01-924D-DC385B720B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31786" y="5528198"/>
            <a:ext cx="631474" cy="667800"/>
            <a:chOff x="2994153" y="1378666"/>
            <a:chExt cx="631474" cy="6678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1167DA1-25D1-4E60-A62E-42B6F56A96E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3039890" y="1332929"/>
              <a:ext cx="540000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B7B7215-A661-477E-91D0-CDBE5564D2B9}"/>
                </a:ext>
              </a:extLst>
            </p:cNvPr>
            <p:cNvSpPr/>
            <p:nvPr/>
          </p:nvSpPr>
          <p:spPr>
            <a:xfrm rot="8100000">
              <a:off x="3047090" y="1506466"/>
              <a:ext cx="270000" cy="54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6BF36-D4F5-4363-B440-BDAE50BBD4B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50862" y="1965095"/>
            <a:ext cx="5435600" cy="399565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C4B946DE-F802-2F36-2789-09D7F8604081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301305" y="1965095"/>
            <a:ext cx="5339397" cy="399565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99A8AF-0998-4613-B1D8-C14ECBFFD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E44EAA-B8A9-4428-A9DF-1174DA940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E5C381-C899-4BF9-B584-2D78074D1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6596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60961"/>
            <a:ext cx="11090275" cy="1186560"/>
          </a:xfrm>
        </p:spPr>
        <p:txBody>
          <a:bodyPr anchor="t" anchorCtr="0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6EB0F-63C8-5F75-A333-3413A9DC6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DE333-25B4-E092-1CC4-C3D20BA25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AF200-E81F-A326-0EDB-4B93C71D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28186-3489-427F-79D0-B7844402362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50861" y="1917064"/>
            <a:ext cx="11090275" cy="429767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76689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3BDBC526-6DCD-4FF6-8395-D8C22E46E527}"/>
              </a:ext>
            </a:extLst>
          </p:cNvPr>
          <p:cNvGrpSpPr/>
          <p:nvPr/>
        </p:nvGrpSpPr>
        <p:grpSpPr>
          <a:xfrm>
            <a:off x="613998" y="5334748"/>
            <a:ext cx="678135" cy="990000"/>
            <a:chOff x="10490969" y="1448827"/>
            <a:chExt cx="678135" cy="990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2ECB475-568C-47AC-B16D-2E202DEB2DE0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68976" y="1743588"/>
              <a:ext cx="926985" cy="463493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127000" dist="50800" dir="1350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80D8764-525A-441E-B58F-068E82F09714}"/>
                </a:ext>
              </a:extLst>
            </p:cNvPr>
            <p:cNvSpPr/>
            <p:nvPr/>
          </p:nvSpPr>
          <p:spPr>
            <a:xfrm rot="8100000" flipH="1" flipV="1">
              <a:off x="11115555" y="1939340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1196109-6F2B-4738-B2FC-2CCC753AABD4}"/>
                </a:ext>
              </a:extLst>
            </p:cNvPr>
            <p:cNvSpPr/>
            <p:nvPr/>
          </p:nvSpPr>
          <p:spPr>
            <a:xfrm rot="8100000" flipH="1" flipV="1">
              <a:off x="10625042" y="1448827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7E468C2-69B8-470B-85E3-801A3CB1D7E2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92519" y="1686748"/>
              <a:ext cx="926985" cy="530086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20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1A4B040-51E3-4DA0-B21D-EEE173E75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1600" cy="1332000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2CD90-429B-4A55-B6C8-DD6CE6994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2113199"/>
            <a:ext cx="11090274" cy="3979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4EE704-5DCA-484E-85E0-0E3A7B1C5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A69B66-1C18-44A2-93F7-97DED26F2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4B5A0-66FA-433A-8DC5-C097C63B4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23463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>
            <a:extLst>
              <a:ext uri="{FF2B5EF4-FFF2-40B4-BE49-F238E27FC236}">
                <a16:creationId xmlns:a16="http://schemas.microsoft.com/office/drawing/2014/main" id="{4644CBB8-40B8-42F8-9172-07A476341DDA}"/>
              </a:ext>
            </a:extLst>
          </p:cNvPr>
          <p:cNvGrpSpPr/>
          <p:nvPr/>
        </p:nvGrpSpPr>
        <p:grpSpPr>
          <a:xfrm>
            <a:off x="356481" y="879007"/>
            <a:ext cx="734257" cy="760506"/>
            <a:chOff x="5243759" y="1363788"/>
            <a:chExt cx="734257" cy="760506"/>
          </a:xfrm>
        </p:grpSpPr>
        <p:sp>
          <p:nvSpPr>
            <p:cNvPr id="49" name="Freeform 5">
              <a:extLst>
                <a:ext uri="{FF2B5EF4-FFF2-40B4-BE49-F238E27FC236}">
                  <a16:creationId xmlns:a16="http://schemas.microsoft.com/office/drawing/2014/main" id="{35CE073E-302A-4AA7-98C7-8667DDDCFA18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0" name="Freeform 6">
              <a:extLst>
                <a:ext uri="{FF2B5EF4-FFF2-40B4-BE49-F238E27FC236}">
                  <a16:creationId xmlns:a16="http://schemas.microsoft.com/office/drawing/2014/main" id="{4FD1AE2F-DD70-4E93-B905-E052A23F0B1C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1" name="Freeform 8">
              <a:extLst>
                <a:ext uri="{FF2B5EF4-FFF2-40B4-BE49-F238E27FC236}">
                  <a16:creationId xmlns:a16="http://schemas.microsoft.com/office/drawing/2014/main" id="{E8D529E5-8838-47F0-98A4-2D46F11E499C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5DA2564-D3DB-48AD-83F0-6CC6B5743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563" y="474345"/>
            <a:ext cx="11077574" cy="2954655"/>
          </a:xfrm>
        </p:spPr>
        <p:txBody>
          <a:bodyPr vert="horz" wrap="square" lIns="0" tIns="0" rIns="0" bIns="0" rtlCol="0" anchor="b" anchorCtr="0">
            <a:normAutofit/>
          </a:bodyPr>
          <a:lstStyle>
            <a:lvl1pPr>
              <a:defRPr lang="en-US" sz="64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403DDF-462A-45CE-931B-010AB4F73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E10702-2ACF-4768-9E91-8CB87B895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DFA722-391E-4FCF-8E15-0D7E2EC02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EEA752-36DA-440B-8747-0EB2914080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6271" y="3629772"/>
            <a:ext cx="11074866" cy="2678953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0BCC02B0-8581-4752-B7BC-3CE1EF17B9F7}"/>
              </a:ext>
            </a:extLst>
          </p:cNvPr>
          <p:cNvSpPr>
            <a:spLocks noChangeAspect="1"/>
          </p:cNvSpPr>
          <p:nvPr/>
        </p:nvSpPr>
        <p:spPr>
          <a:xfrm rot="18900000">
            <a:off x="11209132" y="4448189"/>
            <a:ext cx="999200" cy="1262947"/>
          </a:xfrm>
          <a:custGeom>
            <a:avLst/>
            <a:gdLst>
              <a:gd name="connsiteX0" fmla="*/ 540000 w 999200"/>
              <a:gd name="connsiteY0" fmla="*/ 0 h 1262947"/>
              <a:gd name="connsiteX1" fmla="*/ 999200 w 999200"/>
              <a:gd name="connsiteY1" fmla="*/ 815317 h 1262947"/>
              <a:gd name="connsiteX2" fmla="*/ 552185 w 999200"/>
              <a:gd name="connsiteY2" fmla="*/ 1262333 h 1262947"/>
              <a:gd name="connsiteX3" fmla="*/ 540000 w 999200"/>
              <a:gd name="connsiteY3" fmla="*/ 1262947 h 1262947"/>
              <a:gd name="connsiteX4" fmla="*/ 0 w 999200"/>
              <a:gd name="connsiteY4" fmla="*/ 992947 h 1262947"/>
              <a:gd name="connsiteX5" fmla="*/ 10971 w 999200"/>
              <a:gd name="connsiteY5" fmla="*/ 938533 h 1262947"/>
              <a:gd name="connsiteX6" fmla="*/ 15626 w 999200"/>
              <a:gd name="connsiteY6" fmla="*/ 931034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9200" h="1262947">
                <a:moveTo>
                  <a:pt x="540000" y="0"/>
                </a:moveTo>
                <a:lnTo>
                  <a:pt x="999200" y="815317"/>
                </a:lnTo>
                <a:lnTo>
                  <a:pt x="552185" y="1262333"/>
                </a:lnTo>
                <a:lnTo>
                  <a:pt x="540000" y="1262947"/>
                </a:ln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10200000" scaled="0"/>
          </a:gradFill>
          <a:ln>
            <a:noFill/>
          </a:ln>
          <a:effectLst>
            <a:innerShdw blurRad="254000" dist="101600" dir="42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EA0FF4DB-8180-4D26-AEAE-7ECDB670F71D}"/>
              </a:ext>
            </a:extLst>
          </p:cNvPr>
          <p:cNvSpPr/>
          <p:nvPr/>
        </p:nvSpPr>
        <p:spPr>
          <a:xfrm rot="2700000">
            <a:off x="11686937" y="4853516"/>
            <a:ext cx="540000" cy="978284"/>
          </a:xfrm>
          <a:custGeom>
            <a:avLst/>
            <a:gdLst>
              <a:gd name="connsiteX0" fmla="*/ 113288 w 540000"/>
              <a:gd name="connsiteY0" fmla="*/ 0 h 978284"/>
              <a:gd name="connsiteX1" fmla="*/ 539386 w 540000"/>
              <a:gd name="connsiteY1" fmla="*/ 426099 h 978284"/>
              <a:gd name="connsiteX2" fmla="*/ 540000 w 540000"/>
              <a:gd name="connsiteY2" fmla="*/ 438284 h 978284"/>
              <a:gd name="connsiteX3" fmla="*/ 270000 w 540000"/>
              <a:gd name="connsiteY3" fmla="*/ 978284 h 978284"/>
              <a:gd name="connsiteX4" fmla="*/ 0 w 540000"/>
              <a:gd name="connsiteY4" fmla="*/ 438284 h 978284"/>
              <a:gd name="connsiteX5" fmla="*/ 79081 w 540000"/>
              <a:gd name="connsiteY5" fmla="*/ 56446 h 978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0000" h="978284">
                <a:moveTo>
                  <a:pt x="113288" y="0"/>
                </a:moveTo>
                <a:lnTo>
                  <a:pt x="539386" y="426099"/>
                </a:lnTo>
                <a:lnTo>
                  <a:pt x="540000" y="438284"/>
                </a:lnTo>
                <a:cubicBezTo>
                  <a:pt x="540000" y="736518"/>
                  <a:pt x="419117" y="978284"/>
                  <a:pt x="270000" y="978284"/>
                </a:cubicBezTo>
                <a:cubicBezTo>
                  <a:pt x="120883" y="978284"/>
                  <a:pt x="0" y="736518"/>
                  <a:pt x="0" y="438284"/>
                </a:cubicBezTo>
                <a:cubicBezTo>
                  <a:pt x="0" y="289167"/>
                  <a:pt x="30220" y="154167"/>
                  <a:pt x="79081" y="56446"/>
                </a:cubicBezTo>
                <a:close/>
              </a:path>
            </a:pathLst>
          </a:custGeom>
          <a:solidFill>
            <a:schemeClr val="bg2">
              <a:lumMod val="90000"/>
              <a:lumOff val="10000"/>
            </a:schemeClr>
          </a:soli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656506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>
            <a:extLst>
              <a:ext uri="{FF2B5EF4-FFF2-40B4-BE49-F238E27FC236}">
                <a16:creationId xmlns:a16="http://schemas.microsoft.com/office/drawing/2014/main" id="{94729CA3-91C4-4A89-9448-A2F0E409177A}"/>
              </a:ext>
            </a:extLst>
          </p:cNvPr>
          <p:cNvSpPr>
            <a:spLocks noChangeAspect="1"/>
          </p:cNvSpPr>
          <p:nvPr/>
        </p:nvSpPr>
        <p:spPr>
          <a:xfrm>
            <a:off x="11069864" y="33337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68347B7-45FA-4A01-924D-DC385B720B3E}"/>
              </a:ext>
            </a:extLst>
          </p:cNvPr>
          <p:cNvGrpSpPr/>
          <p:nvPr/>
        </p:nvGrpSpPr>
        <p:grpSpPr>
          <a:xfrm>
            <a:off x="331786" y="5528198"/>
            <a:ext cx="631474" cy="667800"/>
            <a:chOff x="2994153" y="1378666"/>
            <a:chExt cx="631474" cy="6678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1167DA1-25D1-4E60-A62E-42B6F56A96E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3039890" y="1332929"/>
              <a:ext cx="540000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B7B7215-A661-477E-91D0-CDBE5564D2B9}"/>
                </a:ext>
              </a:extLst>
            </p:cNvPr>
            <p:cNvSpPr/>
            <p:nvPr/>
          </p:nvSpPr>
          <p:spPr>
            <a:xfrm rot="8100000">
              <a:off x="3047090" y="1506466"/>
              <a:ext cx="270000" cy="54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978E540-142B-4A82-9C3F-E61BC190A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4" cy="13320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6BF36-D4F5-4363-B440-BDAE50BBD4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2" y="2097175"/>
            <a:ext cx="5435600" cy="3995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362910-87AA-4E67-992D-8D4822FD8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5538" y="2097175"/>
            <a:ext cx="5435600" cy="3995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99A8AF-0998-4613-B1D8-C14ECBFFD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E44EAA-B8A9-4428-A9DF-1174DA940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E5C381-C899-4BF9-B584-2D78074D1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89351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FD65A50E-2F73-4426-8586-9731AFA2D2E0}"/>
              </a:ext>
            </a:extLst>
          </p:cNvPr>
          <p:cNvSpPr>
            <a:spLocks noChangeAspect="1"/>
          </p:cNvSpPr>
          <p:nvPr/>
        </p:nvSpPr>
        <p:spPr>
          <a:xfrm>
            <a:off x="11091612" y="5893466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89C080-4102-49AE-BDA9-59A4A67E2486}"/>
              </a:ext>
            </a:extLst>
          </p:cNvPr>
          <p:cNvSpPr/>
          <p:nvPr/>
        </p:nvSpPr>
        <p:spPr>
          <a:xfrm>
            <a:off x="11451612" y="5827878"/>
            <a:ext cx="379049" cy="360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E62014-F04C-495A-964E-6B888D49C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7551" cy="1332000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sz="32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5DF027-E633-44EE-ACA0-C205930AA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4" y="1881275"/>
            <a:ext cx="5437186" cy="535354"/>
          </a:xfrm>
        </p:spPr>
        <p:txBody>
          <a:bodyPr anchor="b">
            <a:normAutofit/>
          </a:bodyPr>
          <a:lstStyle>
            <a:lvl1pPr marL="0" indent="0">
              <a:buNone/>
              <a:defRPr sz="14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A4F363-FEEF-4CD2-A18E-17AE8D4851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863" y="2577270"/>
            <a:ext cx="5429114" cy="3515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E50F8C-4D64-40FD-AE8C-6A1F3C2A84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2024" y="1881275"/>
            <a:ext cx="5436392" cy="535354"/>
          </a:xfrm>
        </p:spPr>
        <p:txBody>
          <a:bodyPr vert="horz" wrap="square" lIns="0" tIns="0" rIns="0" bIns="0" rtlCol="0" anchor="b">
            <a:normAutofit/>
          </a:bodyPr>
          <a:lstStyle>
            <a:lvl1pPr>
              <a:defRPr lang="en-US" sz="1400" b="0" cap="all" spc="200" baseline="0" dirty="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AC943E-DB2B-40E0-907F-8EA1404791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2023" y="2577270"/>
            <a:ext cx="5436391" cy="3515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CDCD5B-3F26-4AFA-8BD4-E5D8DD2AF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10D1EE-83A0-4FB5-9B25-8A73DE891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031C35-2E5B-491D-85ED-DB42A4FE1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85868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2053C-0E9C-4159-B7C9-6AB743439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149" y="550799"/>
            <a:ext cx="8283313" cy="5542025"/>
          </a:xfrm>
        </p:spPr>
        <p:txBody>
          <a:bodyPr vert="horz" wrap="square" lIns="0" tIns="0" rIns="0" bIns="0" rtlCol="0" anchor="ctr" anchorCtr="0">
            <a:normAutofit/>
          </a:bodyPr>
          <a:lstStyle>
            <a:lvl1pPr>
              <a:defRPr lang="en-US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F51F65-E111-4656-83BE-CFCDE2DD6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FF82CB-2D17-4918-821E-485475CF2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66589D-A056-4817-AE15-39D87FE13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E489F067-39E1-4757-BC11-6169A343F2E1}"/>
              </a:ext>
            </a:extLst>
          </p:cNvPr>
          <p:cNvSpPr>
            <a:spLocks noChangeAspect="1"/>
          </p:cNvSpPr>
          <p:nvPr/>
        </p:nvSpPr>
        <p:spPr>
          <a:xfrm rot="18900000" flipV="1">
            <a:off x="-410727" y="3958416"/>
            <a:ext cx="3536330" cy="1853969"/>
          </a:xfrm>
          <a:custGeom>
            <a:avLst/>
            <a:gdLst>
              <a:gd name="connsiteX0" fmla="*/ 3536330 w 3536330"/>
              <a:gd name="connsiteY0" fmla="*/ 1853969 h 1853969"/>
              <a:gd name="connsiteX1" fmla="*/ 1682362 w 3536330"/>
              <a:gd name="connsiteY1" fmla="*/ 0 h 1853969"/>
              <a:gd name="connsiteX2" fmla="*/ 52157 w 3536330"/>
              <a:gd name="connsiteY2" fmla="*/ 970257 h 1853969"/>
              <a:gd name="connsiteX3" fmla="*/ 0 w 3536330"/>
              <a:gd name="connsiteY3" fmla="*/ 1078528 h 1853969"/>
              <a:gd name="connsiteX4" fmla="*/ 757215 w 3536330"/>
              <a:gd name="connsiteY4" fmla="*/ 1835743 h 1853969"/>
              <a:gd name="connsiteX5" fmla="*/ 774211 w 3536330"/>
              <a:gd name="connsiteY5" fmla="*/ 1667149 h 1853969"/>
              <a:gd name="connsiteX6" fmla="*/ 1682362 w 3536330"/>
              <a:gd name="connsiteY6" fmla="*/ 926985 h 1853969"/>
              <a:gd name="connsiteX7" fmla="*/ 2609345 w 3536330"/>
              <a:gd name="connsiteY7" fmla="*/ 1853969 h 1853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36330" h="1853969">
                <a:moveTo>
                  <a:pt x="3536330" y="1853969"/>
                </a:moveTo>
                <a:cubicBezTo>
                  <a:pt x="3536330" y="830051"/>
                  <a:pt x="2706280" y="0"/>
                  <a:pt x="1682362" y="0"/>
                </a:cubicBezTo>
                <a:cubicBezTo>
                  <a:pt x="978418" y="0"/>
                  <a:pt x="366107" y="392328"/>
                  <a:pt x="52157" y="970257"/>
                </a:cubicBezTo>
                <a:lnTo>
                  <a:pt x="0" y="1078528"/>
                </a:lnTo>
                <a:lnTo>
                  <a:pt x="757215" y="1835743"/>
                </a:lnTo>
                <a:lnTo>
                  <a:pt x="774211" y="1667149"/>
                </a:lnTo>
                <a:cubicBezTo>
                  <a:pt x="860649" y="1244739"/>
                  <a:pt x="1234397" y="926985"/>
                  <a:pt x="1682362" y="926985"/>
                </a:cubicBezTo>
                <a:cubicBezTo>
                  <a:pt x="2194320" y="926985"/>
                  <a:pt x="2609345" y="1342010"/>
                  <a:pt x="2609345" y="1853969"/>
                </a:cubicBezTo>
                <a:close/>
              </a:path>
            </a:pathLst>
          </a:custGeom>
          <a:gradFill flip="none" rotWithShape="1">
            <a:gsLst>
              <a:gs pos="97000">
                <a:schemeClr val="bg2"/>
              </a:gs>
              <a:gs pos="31000">
                <a:schemeClr val="bg2">
                  <a:lumMod val="90000"/>
                  <a:lumOff val="10000"/>
                </a:schemeClr>
              </a:gs>
            </a:gsLst>
            <a:lin ang="15000000" scaled="0"/>
            <a:tileRect/>
          </a:gradFill>
          <a:ln>
            <a:noFill/>
          </a:ln>
          <a:effectLst>
            <a:innerShdw blurRad="355600" dist="101600" dir="16200000">
              <a:schemeClr val="accent1">
                <a:lumMod val="60000"/>
                <a:lumOff val="40000"/>
                <a:alpha val="8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DD231011-607F-42F1-B2D9-2BA8E91CC6AF}"/>
              </a:ext>
            </a:extLst>
          </p:cNvPr>
          <p:cNvSpPr>
            <a:spLocks noChangeAspect="1"/>
          </p:cNvSpPr>
          <p:nvPr/>
        </p:nvSpPr>
        <p:spPr>
          <a:xfrm rot="18900000" flipV="1">
            <a:off x="-481151" y="3649708"/>
            <a:ext cx="3478701" cy="2164843"/>
          </a:xfrm>
          <a:custGeom>
            <a:avLst/>
            <a:gdLst>
              <a:gd name="connsiteX0" fmla="*/ 3478701 w 3478701"/>
              <a:gd name="connsiteY0" fmla="*/ 2164843 h 2164843"/>
              <a:gd name="connsiteX1" fmla="*/ 1624733 w 3478701"/>
              <a:gd name="connsiteY1" fmla="*/ 0 h 2164843"/>
              <a:gd name="connsiteX2" fmla="*/ 87393 w 3478701"/>
              <a:gd name="connsiteY2" fmla="*/ 954459 h 2164843"/>
              <a:gd name="connsiteX3" fmla="*/ 0 w 3478701"/>
              <a:gd name="connsiteY3" fmla="*/ 1122434 h 2164843"/>
              <a:gd name="connsiteX4" fmla="*/ 736015 w 3478701"/>
              <a:gd name="connsiteY4" fmla="*/ 1858449 h 2164843"/>
              <a:gd name="connsiteX5" fmla="*/ 739424 w 3478701"/>
              <a:gd name="connsiteY5" fmla="*/ 1842964 h 2164843"/>
              <a:gd name="connsiteX6" fmla="*/ 1624733 w 3478701"/>
              <a:gd name="connsiteY6" fmla="*/ 1082422 h 2164843"/>
              <a:gd name="connsiteX7" fmla="*/ 2551716 w 3478701"/>
              <a:gd name="connsiteY7" fmla="*/ 2164843 h 2164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78701" h="2164843">
                <a:moveTo>
                  <a:pt x="3478701" y="2164843"/>
                </a:moveTo>
                <a:cubicBezTo>
                  <a:pt x="3478701" y="969234"/>
                  <a:pt x="2648651" y="0"/>
                  <a:pt x="1624733" y="0"/>
                </a:cubicBezTo>
                <a:cubicBezTo>
                  <a:pt x="984784" y="0"/>
                  <a:pt x="420564" y="378607"/>
                  <a:pt x="87393" y="954459"/>
                </a:cubicBezTo>
                <a:lnTo>
                  <a:pt x="0" y="1122434"/>
                </a:lnTo>
                <a:lnTo>
                  <a:pt x="736015" y="1858449"/>
                </a:lnTo>
                <a:lnTo>
                  <a:pt x="739424" y="1842964"/>
                </a:lnTo>
                <a:cubicBezTo>
                  <a:pt x="856791" y="1402344"/>
                  <a:pt x="1208766" y="1082422"/>
                  <a:pt x="1624733" y="1082422"/>
                </a:cubicBezTo>
                <a:cubicBezTo>
                  <a:pt x="2136692" y="1082422"/>
                  <a:pt x="2551716" y="1567038"/>
                  <a:pt x="2551716" y="2164843"/>
                </a:cubicBezTo>
                <a:close/>
              </a:path>
            </a:pathLst>
          </a:custGeom>
          <a:solidFill>
            <a:schemeClr val="bg2">
              <a:lumMod val="50000"/>
              <a:lumOff val="50000"/>
              <a:alpha val="40000"/>
            </a:schemeClr>
          </a:solidFill>
          <a:ln>
            <a:noFill/>
          </a:ln>
          <a:effectLst>
            <a:softEdge rad="381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C472EFA-56B5-4A41-8D4B-E9F37727F34D}"/>
              </a:ext>
            </a:extLst>
          </p:cNvPr>
          <p:cNvSpPr/>
          <p:nvPr/>
        </p:nvSpPr>
        <p:spPr>
          <a:xfrm rot="13500000" flipV="1">
            <a:off x="1512277" y="2840042"/>
            <a:ext cx="214196" cy="933178"/>
          </a:xfrm>
          <a:prstGeom prst="ellipse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33781B6C-21AD-489D-A3CB-522BB2AC543F}"/>
              </a:ext>
            </a:extLst>
          </p:cNvPr>
          <p:cNvSpPr>
            <a:spLocks noChangeAspect="1"/>
          </p:cNvSpPr>
          <p:nvPr/>
        </p:nvSpPr>
        <p:spPr>
          <a:xfrm>
            <a:off x="1780661" y="385236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01AD5B80-530E-44CD-8D4A-2796FB214CBF}"/>
              </a:ext>
            </a:extLst>
          </p:cNvPr>
          <p:cNvGrpSpPr/>
          <p:nvPr/>
        </p:nvGrpSpPr>
        <p:grpSpPr>
          <a:xfrm>
            <a:off x="623181" y="1514007"/>
            <a:ext cx="734257" cy="760506"/>
            <a:chOff x="5243759" y="1363788"/>
            <a:chExt cx="734257" cy="760506"/>
          </a:xfrm>
        </p:grpSpPr>
        <p:sp>
          <p:nvSpPr>
            <p:cNvPr id="52" name="Freeform 5">
              <a:extLst>
                <a:ext uri="{FF2B5EF4-FFF2-40B4-BE49-F238E27FC236}">
                  <a16:creationId xmlns:a16="http://schemas.microsoft.com/office/drawing/2014/main" id="{2F746AA8-9050-4515-9B17-BC850368529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Freeform 6">
              <a:extLst>
                <a:ext uri="{FF2B5EF4-FFF2-40B4-BE49-F238E27FC236}">
                  <a16:creationId xmlns:a16="http://schemas.microsoft.com/office/drawing/2014/main" id="{23EC1AC3-1698-46D5-80B7-F22F15E1A5E4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4" name="Freeform 8">
              <a:extLst>
                <a:ext uri="{FF2B5EF4-FFF2-40B4-BE49-F238E27FC236}">
                  <a16:creationId xmlns:a16="http://schemas.microsoft.com/office/drawing/2014/main" id="{73766156-553C-46EB-93FA-4F37CC0FF5CF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54133796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674321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78B0BE9-88B0-4883-9BA9-CD594C400EC1}"/>
              </a:ext>
            </a:extLst>
          </p:cNvPr>
          <p:cNvGrpSpPr/>
          <p:nvPr/>
        </p:nvGrpSpPr>
        <p:grpSpPr>
          <a:xfrm>
            <a:off x="4949631" y="5111861"/>
            <a:ext cx="1262947" cy="1335600"/>
            <a:chOff x="2678417" y="2427951"/>
            <a:chExt cx="1262947" cy="13356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59DCBF3-7AFA-4CD1-A918-BC6DDE674E6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2769891" y="2336477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6964A02-96E1-4654-9187-DDDE7409F75B}"/>
                </a:ext>
              </a:extLst>
            </p:cNvPr>
            <p:cNvSpPr/>
            <p:nvPr/>
          </p:nvSpPr>
          <p:spPr>
            <a:xfrm rot="8100000">
              <a:off x="2784291" y="26835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F3FF76C-A012-4CDA-8AE7-E94139557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5" cy="984885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1A4C80-DC38-4641-924F-90D6078CF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5775" y="1750060"/>
            <a:ext cx="7345362" cy="434276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C42771-D3A7-4072-85DC-B7C5E530E8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1750060"/>
            <a:ext cx="3565525" cy="434276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D47AB1-6EB5-4E2C-B4A7-42DC643E9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A9D15F-B6ED-46E1-9840-0B625880E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AEB023-7A5E-4087-B75E-A38A80EE5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48230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F98F1FBA-F8BB-42CF-8B3E-D19AAFEE96C1}"/>
              </a:ext>
            </a:extLst>
          </p:cNvPr>
          <p:cNvGrpSpPr/>
          <p:nvPr/>
        </p:nvGrpSpPr>
        <p:grpSpPr>
          <a:xfrm>
            <a:off x="334964" y="5115518"/>
            <a:ext cx="734257" cy="760506"/>
            <a:chOff x="5243759" y="1363788"/>
            <a:chExt cx="734257" cy="760506"/>
          </a:xfrm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60EE09DD-C3DB-4266-BCC3-A765CFFBF37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5F301FE0-96DC-4EFB-BBEE-AED762C337C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3BEAD276-8850-4C0C-9777-8537000D522A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E5EE0A0-B07E-479B-9684-4BD09FA43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75409"/>
            <a:ext cx="4500562" cy="984885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sz="32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1893A9-3462-4F51-83AE-5D2F124B98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67324" y="575409"/>
            <a:ext cx="6373813" cy="5733316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A9240C-79C0-4A88-A476-725DE1B9C2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1776195"/>
            <a:ext cx="4500562" cy="4532530"/>
          </a:xfrm>
        </p:spPr>
        <p:txBody>
          <a:bodyPr anchor="t" anchorCtr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7D2D6F-49E8-4217-A908-2D9E43583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1C4440-6B8D-4A24-A807-8B1302A3D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CFE189-E20B-4108-B290-244424336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673549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028302-E866-455D-8898-536230275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50800"/>
            <a:ext cx="11090275" cy="133305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94E72B-F0CF-4BC4-B509-A1C4508BE4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2113862"/>
            <a:ext cx="11091600" cy="3978963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ACE49D-C22F-4540-AC09-E421D2A2ED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0863" y="6507212"/>
            <a:ext cx="262890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D5C3BE-317E-49E8-82B5-C8A7EC9C8A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9150" y="6507212"/>
            <a:ext cx="637921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574E12-6C16-431F-B2CE-E4B15916BA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48863" y="6507212"/>
            <a:ext cx="1692274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0587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22" r:id="rId13"/>
    <p:sldLayoutId id="2147483723" r:id="rId14"/>
    <p:sldLayoutId id="2147483724" r:id="rId15"/>
    <p:sldLayoutId id="2147483725" r:id="rId16"/>
    <p:sldLayoutId id="2147483726" r:id="rId17"/>
    <p:sldLayoutId id="2147483727" r:id="rId1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spcAft>
          <a:spcPts val="800"/>
        </a:spcAft>
        <a:buFont typeface="Arial" panose="020B0604020202020204" pitchFamily="34" charset="0"/>
        <a:buChar char="•"/>
        <a:defRPr sz="2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2" pos="3840">
          <p15:clr>
            <a:srgbClr val="F26B43"/>
          </p15:clr>
        </p15:guide>
        <p15:guide id="33" orient="horz" pos="2160">
          <p15:clr>
            <a:srgbClr val="F26B43"/>
          </p15:clr>
        </p15:guide>
        <p15:guide id="34" pos="347">
          <p15:clr>
            <a:srgbClr val="F26B43"/>
          </p15:clr>
        </p15:guide>
        <p15:guide id="35" pos="7333">
          <p15:clr>
            <a:srgbClr val="F26B43"/>
          </p15:clr>
        </p15:guide>
        <p15:guide id="36" orient="horz" pos="346">
          <p15:clr>
            <a:srgbClr val="F26B43"/>
          </p15:clr>
        </p15:guide>
        <p15:guide id="37" orient="horz" pos="3974">
          <p15:clr>
            <a:srgbClr val="F26B43"/>
          </p15:clr>
        </p15:guide>
        <p15:guide id="38" pos="824">
          <p15:clr>
            <a:srgbClr val="A4A3A4"/>
          </p15:clr>
        </p15:guide>
        <p15:guide id="39" pos="937">
          <p15:clr>
            <a:srgbClr val="A4A3A4"/>
          </p15:clr>
        </p15:guide>
        <p15:guide id="40" pos="1413">
          <p15:clr>
            <a:srgbClr val="A4A3A4"/>
          </p15:clr>
        </p15:guide>
        <p15:guide id="41" pos="1527">
          <p15:clr>
            <a:srgbClr val="A4A3A4"/>
          </p15:clr>
        </p15:guide>
        <p15:guide id="42" pos="2003">
          <p15:clr>
            <a:srgbClr val="A4A3A4"/>
          </p15:clr>
        </p15:guide>
        <p15:guide id="43" pos="2116">
          <p15:clr>
            <a:srgbClr val="A4A3A4"/>
          </p15:clr>
        </p15:guide>
        <p15:guide id="44" pos="2593">
          <p15:clr>
            <a:srgbClr val="A4A3A4"/>
          </p15:clr>
        </p15:guide>
        <p15:guide id="45" pos="2706">
          <p15:clr>
            <a:srgbClr val="A4A3A4"/>
          </p15:clr>
        </p15:guide>
        <p15:guide id="46" pos="3182">
          <p15:clr>
            <a:srgbClr val="A4A3A4"/>
          </p15:clr>
        </p15:guide>
        <p15:guide id="47" pos="3318">
          <p15:clr>
            <a:srgbClr val="A4A3A4"/>
          </p15:clr>
        </p15:guide>
        <p15:guide id="48" pos="3772">
          <p15:clr>
            <a:srgbClr val="A4A3A4"/>
          </p15:clr>
        </p15:guide>
        <p15:guide id="49" pos="3908">
          <p15:clr>
            <a:srgbClr val="A4A3A4"/>
          </p15:clr>
        </p15:guide>
        <p15:guide id="50" pos="4362">
          <p15:clr>
            <a:srgbClr val="A4A3A4"/>
          </p15:clr>
        </p15:guide>
        <p15:guide id="51" pos="4498">
          <p15:clr>
            <a:srgbClr val="A4A3A4"/>
          </p15:clr>
        </p15:guide>
        <p15:guide id="52" pos="4951">
          <p15:clr>
            <a:srgbClr val="A4A3A4"/>
          </p15:clr>
        </p15:guide>
        <p15:guide id="53" pos="5087">
          <p15:clr>
            <a:srgbClr val="A4A3A4"/>
          </p15:clr>
        </p15:guide>
        <p15:guide id="54" pos="5541">
          <p15:clr>
            <a:srgbClr val="A4A3A4"/>
          </p15:clr>
        </p15:guide>
        <p15:guide id="55" pos="5677">
          <p15:clr>
            <a:srgbClr val="A4A3A4"/>
          </p15:clr>
        </p15:guide>
        <p15:guide id="56" pos="6153">
          <p15:clr>
            <a:srgbClr val="A4A3A4"/>
          </p15:clr>
        </p15:guide>
        <p15:guide id="57" pos="6267">
          <p15:clr>
            <a:srgbClr val="A4A3A4"/>
          </p15:clr>
        </p15:guide>
        <p15:guide id="58" pos="6743">
          <p15:clr>
            <a:srgbClr val="A4A3A4"/>
          </p15:clr>
        </p15:guide>
        <p15:guide id="59" pos="6856">
          <p15:clr>
            <a:srgbClr val="A4A3A4"/>
          </p15:clr>
        </p15:guide>
        <p15:guide id="60" orient="horz" pos="3838">
          <p15:clr>
            <a:srgbClr val="A4A3A4"/>
          </p15:clr>
        </p15:guide>
        <p15:guide id="61" orient="horz" pos="2092">
          <p15:clr>
            <a:srgbClr val="A4A3A4"/>
          </p15:clr>
        </p15:guide>
        <p15:guide id="62" orient="horz" pos="2228">
          <p15:clr>
            <a:srgbClr val="A4A3A4"/>
          </p15:clr>
        </p15:guide>
        <p15:guide id="63" orient="horz" pos="845">
          <p15:clr>
            <a:srgbClr val="A4A3A4"/>
          </p15:clr>
        </p15:guide>
        <p15:guide id="64" orient="horz" pos="958">
          <p15:clr>
            <a:srgbClr val="A4A3A4"/>
          </p15:clr>
        </p15:guide>
        <p15:guide id="65" orient="horz" pos="1480">
          <p15:clr>
            <a:srgbClr val="A4A3A4"/>
          </p15:clr>
        </p15:guide>
        <p15:guide id="66" orient="horz" pos="1593">
          <p15:clr>
            <a:srgbClr val="A4A3A4"/>
          </p15:clr>
        </p15:guide>
        <p15:guide id="67" orient="horz" pos="2727">
          <p15:clr>
            <a:srgbClr val="A4A3A4"/>
          </p15:clr>
        </p15:guide>
        <p15:guide id="68" orient="horz" pos="2840">
          <p15:clr>
            <a:srgbClr val="A4A3A4"/>
          </p15:clr>
        </p15:guide>
        <p15:guide id="69" orient="horz" pos="3339">
          <p15:clr>
            <a:srgbClr val="A4A3A4"/>
          </p15:clr>
        </p15:guide>
        <p15:guide id="70" orient="horz" pos="3475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0047101-8D42-6100-9CEA-AEC0FAEAB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5488" y="1252883"/>
            <a:ext cx="5145438" cy="1843829"/>
          </a:xfrm>
          <a:noFill/>
        </p:spPr>
        <p:txBody>
          <a:bodyPr anchor="ctr">
            <a:noAutofit/>
          </a:bodyPr>
          <a:lstStyle/>
          <a:p>
            <a:pPr algn="ctr"/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F5 LTM Learning </a:t>
            </a:r>
            <a:b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</a:t>
            </a:r>
            <a:b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Alexander 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BBC432-5395-F840-1DFD-A68E2DE99C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6484" y="3420634"/>
            <a:ext cx="1457940" cy="175291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246921"/>
            <a:ext cx="110323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24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Bonus Chapter 02 –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Create CA-Signed Certificate &amp; Configure Client SSL Profile</a:t>
            </a:r>
            <a:endParaRPr lang="en-GB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8009" y="788609"/>
            <a:ext cx="6705600" cy="5820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0920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42310" y="2625148"/>
            <a:ext cx="331647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Step 05 : </a:t>
            </a:r>
            <a:r>
              <a:rPr lang="en-US" dirty="0"/>
              <a:t>Configure the new Client SSL profile using the newly Created Certificate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Choose the certificate &amp; Key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Choose the Cipher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0684" y="628475"/>
            <a:ext cx="6705600" cy="5820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2901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9886" y="861220"/>
            <a:ext cx="8657190" cy="565911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8820" y="2195376"/>
            <a:ext cx="291884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Step 05 : </a:t>
            </a:r>
            <a:r>
              <a:rPr lang="en-US" dirty="0"/>
              <a:t>Configure the new Client SSL profile using the newly Created Certificate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Chain Certificate Not Required.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BIG-IP system now allowed chain certificates in the same file as the SSL server certificate</a:t>
            </a:r>
          </a:p>
        </p:txBody>
      </p:sp>
    </p:spTree>
    <p:extLst>
      <p:ext uri="{BB962C8B-B14F-4D97-AF65-F5344CB8AC3E}">
        <p14:creationId xmlns:p14="http://schemas.microsoft.com/office/powerpoint/2010/main" val="36301606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EABB0323-FADF-1189-BF87-0DFCD4963B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C7E9776-3FD2-21C2-7AF3-61F34A97A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891" y="686363"/>
            <a:ext cx="4423971" cy="2021670"/>
          </a:xfrm>
          <a:noFill/>
        </p:spPr>
        <p:txBody>
          <a:bodyPr anchor="ctr">
            <a:noAutofit/>
          </a:bodyPr>
          <a:lstStyle/>
          <a:p>
            <a:r>
              <a:rPr lang="en-US" sz="1800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concludes Bonus Chapter 02.</a:t>
            </a:r>
            <a:b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this lab, we successfully created a CA-signed certificate and configured the Client SSL Profile on F5.</a:t>
            </a:r>
            <a:b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Thank you for watching!</a:t>
            </a:r>
            <a:endParaRPr lang="en-GB" sz="1800" dirty="0">
              <a:solidFill>
                <a:srgbClr val="FFC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09F75F7-F209-59F2-8CCA-6A20A299E2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3267" y="3726525"/>
            <a:ext cx="1457940" cy="175291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9525" y="341052"/>
            <a:ext cx="6705600" cy="5820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70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34459" y="829802"/>
            <a:ext cx="62687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LAB 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- Prerequisites</a:t>
            </a:r>
            <a:endParaRPr lang="en-GB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92513" y="2254694"/>
            <a:ext cx="654463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 Root Certificate Authority (CA) </a:t>
            </a:r>
            <a:r>
              <a:rPr lang="en-AE" dirty="0"/>
              <a:t>–</a:t>
            </a:r>
            <a:r>
              <a:rPr lang="en-US" dirty="0"/>
              <a:t> </a:t>
            </a:r>
            <a:r>
              <a:rPr lang="en-US" dirty="0">
                <a:solidFill>
                  <a:srgbClr val="FFC000"/>
                </a:solidFill>
              </a:rPr>
              <a:t>Available to issue certificates for lab.ae domain hostnames 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Required the access to the F5 TMOS GUI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LTM Module should be provisioned with appropriate license.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Required the Virtual Server Hostname </a:t>
            </a:r>
            <a:r>
              <a:rPr lang="en-AE" dirty="0"/>
              <a:t>–</a:t>
            </a:r>
            <a:r>
              <a:rPr lang="en-US" dirty="0"/>
              <a:t> </a:t>
            </a:r>
            <a:r>
              <a:rPr lang="en-US" dirty="0">
                <a:solidFill>
                  <a:srgbClr val="FFC000"/>
                </a:solidFill>
              </a:rPr>
              <a:t>auth.lab.ae</a:t>
            </a:r>
          </a:p>
        </p:txBody>
      </p:sp>
    </p:spTree>
    <p:extLst>
      <p:ext uri="{BB962C8B-B14F-4D97-AF65-F5344CB8AC3E}">
        <p14:creationId xmlns:p14="http://schemas.microsoft.com/office/powerpoint/2010/main" val="1947535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64635" y="305476"/>
            <a:ext cx="62687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Five steps 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to complete this LAB</a:t>
            </a:r>
            <a:endParaRPr lang="en-GB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8717" y="1535039"/>
            <a:ext cx="459498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Step 01 : </a:t>
            </a:r>
            <a:r>
              <a:rPr lang="en-US" dirty="0"/>
              <a:t>Create &amp; Download the CSR for virtual server hostname auth.lab.ae</a:t>
            </a:r>
          </a:p>
          <a:p>
            <a:endParaRPr lang="en-US" dirty="0"/>
          </a:p>
          <a:p>
            <a:r>
              <a:rPr lang="en-US" dirty="0">
                <a:solidFill>
                  <a:srgbClr val="FFC000"/>
                </a:solidFill>
              </a:rPr>
              <a:t>Step 02 : </a:t>
            </a:r>
            <a:r>
              <a:rPr lang="en-US" dirty="0"/>
              <a:t>Copy the CSR to Certificate Authority to Sign &amp; Obtain the Digital Certificate.</a:t>
            </a:r>
          </a:p>
          <a:p>
            <a:endParaRPr lang="en-US" dirty="0"/>
          </a:p>
          <a:p>
            <a:r>
              <a:rPr lang="en-US" dirty="0">
                <a:solidFill>
                  <a:srgbClr val="FFC000"/>
                </a:solidFill>
              </a:rPr>
              <a:t>Step 03 : </a:t>
            </a:r>
            <a:r>
              <a:rPr lang="en-US" dirty="0"/>
              <a:t>Download and Change the certificate format which F5 supports</a:t>
            </a:r>
          </a:p>
          <a:p>
            <a:endParaRPr lang="en-US" dirty="0"/>
          </a:p>
          <a:p>
            <a:r>
              <a:rPr lang="en-US" dirty="0">
                <a:solidFill>
                  <a:srgbClr val="FFC000"/>
                </a:solidFill>
              </a:rPr>
              <a:t>Step 04 : </a:t>
            </a:r>
            <a:r>
              <a:rPr lang="en-US" dirty="0"/>
              <a:t>Import the virtual server certificate bundle in to F5</a:t>
            </a:r>
          </a:p>
          <a:p>
            <a:endParaRPr lang="en-US" dirty="0"/>
          </a:p>
          <a:p>
            <a:r>
              <a:rPr lang="en-US" dirty="0">
                <a:solidFill>
                  <a:srgbClr val="FFC000"/>
                </a:solidFill>
              </a:rPr>
              <a:t>Step 05 : </a:t>
            </a:r>
            <a:r>
              <a:rPr lang="en-US" dirty="0"/>
              <a:t>Configure the new Client SSL profile using the newly Created Certificate.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9303" y="894343"/>
            <a:ext cx="6705600" cy="5820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09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87865" y="2003859"/>
            <a:ext cx="382841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Step 01 : </a:t>
            </a:r>
            <a:r>
              <a:rPr lang="en-US" dirty="0"/>
              <a:t>Create &amp; Download the CSR for virtual server hostname auth.lab.ae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Access to the F5 GUI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Create the CSR for auth.lab.ae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Download the CSR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100" y="607624"/>
            <a:ext cx="6705600" cy="5820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4348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96657" y="1255937"/>
            <a:ext cx="382841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Step 02 : </a:t>
            </a:r>
            <a:r>
              <a:rPr lang="en-US" dirty="0"/>
              <a:t>Copy the CSR to Certificate Authority to Sign &amp; Obtain the Digital Certificate.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Access the Root-CA URL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Submit the CSR to Root 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Get the CSR signed by Root 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Root CA sign the CSR and issues the Digital Certificate.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Download the Digital Certificate.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100" y="607624"/>
            <a:ext cx="6705600" cy="5820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890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87865" y="2003859"/>
            <a:ext cx="382841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Step 03 : </a:t>
            </a:r>
            <a:r>
              <a:rPr lang="en-US" dirty="0"/>
              <a:t>Download and Change the certificate format which F5 supports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.p7b format is not suitable for F5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F5 need .</a:t>
            </a:r>
            <a:r>
              <a:rPr lang="en-US" dirty="0" err="1"/>
              <a:t>cer</a:t>
            </a:r>
            <a:r>
              <a:rPr lang="en-US" dirty="0"/>
              <a:t> or .</a:t>
            </a:r>
            <a:r>
              <a:rPr lang="en-US" dirty="0" err="1"/>
              <a:t>pem</a:t>
            </a:r>
            <a:endParaRPr lang="en-US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Download the CSR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Prepare the F5 supported Certificate format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100" y="607624"/>
            <a:ext cx="6705600" cy="5820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033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6440" y="405966"/>
            <a:ext cx="56319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Step 03 : </a:t>
            </a:r>
            <a:r>
              <a:rPr lang="en-US" dirty="0"/>
              <a:t>Change the certificate format which F5 supports</a:t>
            </a:r>
          </a:p>
        </p:txBody>
      </p:sp>
      <p:sp>
        <p:nvSpPr>
          <p:cNvPr id="8" name="Rectangle 7"/>
          <p:cNvSpPr/>
          <p:nvPr/>
        </p:nvSpPr>
        <p:spPr>
          <a:xfrm>
            <a:off x="2015918" y="4798484"/>
            <a:ext cx="25393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Our Web (Virtual) Server Certificate Format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65747" y="2075202"/>
            <a:ext cx="36609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General F5 Web Server (Virtual Server) Certificate Bundle Format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1523" y="269077"/>
            <a:ext cx="4030150" cy="31159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3940" y="2072185"/>
            <a:ext cx="1054344" cy="77583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3940" y="4945976"/>
            <a:ext cx="1054344" cy="7758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1523" y="3621877"/>
            <a:ext cx="4030150" cy="311596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985052" y="4248516"/>
            <a:ext cx="22931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We do not have intermediate Certificate!!!</a:t>
            </a:r>
          </a:p>
        </p:txBody>
      </p:sp>
    </p:spTree>
    <p:extLst>
      <p:ext uri="{BB962C8B-B14F-4D97-AF65-F5344CB8AC3E}">
        <p14:creationId xmlns:p14="http://schemas.microsoft.com/office/powerpoint/2010/main" val="7551495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91934" y="343538"/>
            <a:ext cx="70889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Step 03 : </a:t>
            </a:r>
            <a:r>
              <a:rPr lang="en-US" dirty="0"/>
              <a:t>Change the certificate format which F5 supports</a:t>
            </a:r>
          </a:p>
        </p:txBody>
      </p:sp>
      <p:sp>
        <p:nvSpPr>
          <p:cNvPr id="8" name="Rectangle 7"/>
          <p:cNvSpPr/>
          <p:nvPr/>
        </p:nvSpPr>
        <p:spPr>
          <a:xfrm>
            <a:off x="1475026" y="3013715"/>
            <a:ext cx="25393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Our Web (Virtual) Server Certificate Format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4350" y="3002876"/>
            <a:ext cx="1054344" cy="7758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4940" y="2874487"/>
            <a:ext cx="4184837" cy="1201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0964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73013" y="3077281"/>
            <a:ext cx="3316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Step 04 : </a:t>
            </a:r>
            <a:r>
              <a:rPr lang="en-US" dirty="0"/>
              <a:t>Import the virtual server certificate bundle in to F5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100" y="607624"/>
            <a:ext cx="6705600" cy="5820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182075"/>
      </p:ext>
    </p:extLst>
  </p:cSld>
  <p:clrMapOvr>
    <a:masterClrMapping/>
  </p:clrMapOvr>
</p:sld>
</file>

<file path=ppt/theme/theme1.xml><?xml version="1.0" encoding="utf-8"?>
<a:theme xmlns:a="http://schemas.openxmlformats.org/drawingml/2006/main" name="3DFloatVTI">
  <a:themeElements>
    <a:clrScheme name="Float">
      <a:dk1>
        <a:sysClr val="windowText" lastClr="000000"/>
      </a:dk1>
      <a:lt1>
        <a:sysClr val="window" lastClr="FFFFFF"/>
      </a:lt1>
      <a:dk2>
        <a:srgbClr val="1B192E"/>
      </a:dk2>
      <a:lt2>
        <a:srgbClr val="EAE5EB"/>
      </a:lt2>
      <a:accent1>
        <a:srgbClr val="13BE89"/>
      </a:accent1>
      <a:accent2>
        <a:srgbClr val="12B1BF"/>
      </a:accent2>
      <a:accent3>
        <a:srgbClr val="D40AA8"/>
      </a:accent3>
      <a:accent4>
        <a:srgbClr val="B86E62"/>
      </a:accent4>
      <a:accent5>
        <a:srgbClr val="A3A3C1"/>
      </a:accent5>
      <a:accent6>
        <a:srgbClr val="37335B"/>
      </a:accent6>
      <a:hlink>
        <a:srgbClr val="0066FF"/>
      </a:hlink>
      <a:folHlink>
        <a:srgbClr val="666699"/>
      </a:folHlink>
    </a:clrScheme>
    <a:fontScheme name="Float">
      <a:majorFont>
        <a:latin typeface="Walbaum Display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DFloatVTI" id="{F59BA300-ED19-4B39-9AE3-7882B1DE8B78}" vid="{0FEC63E3-719F-4F50-9F1E-5B8BAF39109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97783A8-901D-4F73-81D7-AA6841BEB3D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F342EE1-43E5-4AFB-895D-B61B9656DC14}">
  <ds:schemaRefs>
    <ds:schemaRef ds:uri="16c05727-aa75-4e4a-9b5f-8a80a1165891"/>
    <ds:schemaRef ds:uri="http://purl.org/dc/terms/"/>
    <ds:schemaRef ds:uri="http://schemas.microsoft.com/office/2006/documentManagement/types"/>
    <ds:schemaRef ds:uri="http://purl.org/dc/dcmitype/"/>
    <ds:schemaRef ds:uri="http://www.w3.org/XML/1998/namespace"/>
    <ds:schemaRef ds:uri="http://schemas.microsoft.com/office/2006/metadata/properties"/>
    <ds:schemaRef ds:uri="http://purl.org/dc/elements/1.1/"/>
    <ds:schemaRef ds:uri="230e9df3-be65-4c73-a93b-d1236ebd677e"/>
    <ds:schemaRef ds:uri="71af3243-3dd4-4a8d-8c0d-dd76da1f02a5"/>
    <ds:schemaRef ds:uri="http://schemas.microsoft.com/office/infopath/2007/PartnerControls"/>
    <ds:schemaRef ds:uri="http://schemas.openxmlformats.org/package/2006/metadata/core-properties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2F49CD38-5B57-4682-9FCE-B9174068D0AE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{B0C967D9-55B0-4D56-ADF1-014974950D0B}tf33713516_win32</Template>
  <TotalTime>34190</TotalTime>
  <Words>437</Words>
  <Application>Microsoft Office PowerPoint</Application>
  <PresentationFormat>Widescreen</PresentationFormat>
  <Paragraphs>77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Gill Sans MT</vt:lpstr>
      <vt:lpstr>Walbaum Display</vt:lpstr>
      <vt:lpstr>3DFloatVTI</vt:lpstr>
      <vt:lpstr>F5 LTM Learning  with Alexander 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This concludes Bonus Chapter 02.  In this lab, we successfully created a CA-signed certificate and configured the Client SSL Profile on F5.  Thank you for watching!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F5 rSeries Learning with Alexander S</dc:title>
  <dc:creator>Alexander Sellapillai</dc:creator>
  <cp:lastModifiedBy>Alexander Sellapillai</cp:lastModifiedBy>
  <cp:revision>188</cp:revision>
  <dcterms:created xsi:type="dcterms:W3CDTF">2025-06-06T10:05:20Z</dcterms:created>
  <dcterms:modified xsi:type="dcterms:W3CDTF">2025-10-31T16:21:44Z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